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61" r:id="rId5"/>
    <p:sldId id="258" r:id="rId6"/>
    <p:sldId id="277" r:id="rId7"/>
    <p:sldId id="278" r:id="rId8"/>
    <p:sldId id="259" r:id="rId9"/>
    <p:sldId id="260" r:id="rId10"/>
    <p:sldId id="264" r:id="rId11"/>
    <p:sldId id="271" r:id="rId12"/>
    <p:sldId id="262" r:id="rId13"/>
    <p:sldId id="265" r:id="rId14"/>
    <p:sldId id="263" r:id="rId15"/>
    <p:sldId id="266" r:id="rId16"/>
    <p:sldId id="267" r:id="rId17"/>
    <p:sldId id="268" r:id="rId18"/>
    <p:sldId id="269" r:id="rId19"/>
    <p:sldId id="270" r:id="rId20"/>
    <p:sldId id="272" r:id="rId21"/>
    <p:sldId id="273" r:id="rId22"/>
    <p:sldId id="274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12" autoAdjust="0"/>
    <p:restoredTop sz="94660"/>
  </p:normalViewPr>
  <p:slideViewPr>
    <p:cSldViewPr>
      <p:cViewPr varScale="1">
        <p:scale>
          <a:sx n="78" d="100"/>
          <a:sy n="78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43;&#1086;&#1083;&#1086;&#1089;&#1110;&#1074;&#1082;&#1080;\Artyur-Rembo-Glasnye-Voyelles(muzofon.com).mp3" TargetMode="Externa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43;&#1086;&#1083;&#1086;&#1089;&#1110;&#1074;&#1082;&#1080;\Rembo-Artyur-Glasnye-chitaet-Eduard-Marcevich---007(muzofon.com).mp3" TargetMode="Externa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1470025"/>
          </a:xfrm>
        </p:spPr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Артюр Рембо</a:t>
            </a:r>
            <a:br>
              <a:rPr lang="uk-UA" sz="7200" b="1" i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</a:br>
            <a:r>
              <a:rPr lang="uk-UA" sz="7200" b="1" i="1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“Голосівки”</a:t>
            </a:r>
            <a:endParaRPr lang="ru-RU" sz="7200" b="1" i="1" dirty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933056"/>
            <a:ext cx="5320680" cy="2400672"/>
          </a:xfrm>
        </p:spPr>
        <p:txBody>
          <a:bodyPr/>
          <a:lstStyle/>
          <a:p>
            <a:pPr algn="r"/>
            <a:r>
              <a:rPr lang="uk-UA" b="1" i="1" dirty="0" smtClean="0">
                <a:solidFill>
                  <a:schemeClr val="tx1"/>
                </a:solidFill>
              </a:rPr>
              <a:t>Виконала</a:t>
            </a:r>
            <a:endParaRPr lang="uk-UA" b="1" dirty="0" smtClean="0">
              <a:solidFill>
                <a:schemeClr val="tx1"/>
              </a:solidFill>
            </a:endParaRPr>
          </a:p>
          <a:p>
            <a:pPr algn="r"/>
            <a:r>
              <a:rPr lang="uk-UA" b="1" dirty="0" smtClean="0">
                <a:solidFill>
                  <a:schemeClr val="tx1"/>
                </a:solidFill>
              </a:rPr>
              <a:t>учениця 10 - а </a:t>
            </a:r>
            <a:r>
              <a:rPr lang="uk-UA" b="1" dirty="0" smtClean="0">
                <a:solidFill>
                  <a:schemeClr val="tx1"/>
                </a:solidFill>
              </a:rPr>
              <a:t>класу</a:t>
            </a:r>
            <a:endParaRPr lang="en-US" b="1" dirty="0" smtClean="0">
              <a:solidFill>
                <a:schemeClr val="tx1"/>
              </a:solidFill>
            </a:endParaRPr>
          </a:p>
          <a:p>
            <a:pPr algn="r"/>
            <a:r>
              <a:rPr lang="uk-UA" b="1" dirty="0" err="1" smtClean="0">
                <a:solidFill>
                  <a:schemeClr val="tx1"/>
                </a:solidFill>
              </a:rPr>
              <a:t>Гребінківської</a:t>
            </a:r>
            <a:r>
              <a:rPr lang="uk-UA" b="1" dirty="0" smtClean="0">
                <a:solidFill>
                  <a:schemeClr val="tx1"/>
                </a:solidFill>
              </a:rPr>
              <a:t> гімназії</a:t>
            </a:r>
            <a:endParaRPr lang="uk-UA" b="1" dirty="0" smtClean="0">
              <a:solidFill>
                <a:schemeClr val="tx1"/>
              </a:solidFill>
            </a:endParaRPr>
          </a:p>
          <a:p>
            <a:pPr algn="r"/>
            <a:r>
              <a:rPr lang="uk-UA" b="1" dirty="0" smtClean="0">
                <a:solidFill>
                  <a:schemeClr val="tx1"/>
                </a:solidFill>
              </a:rPr>
              <a:t>Христиченко Ірина</a:t>
            </a:r>
          </a:p>
          <a:p>
            <a:pPr algn="r"/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332656"/>
            <a:ext cx="4906888" cy="579350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   </a:t>
            </a:r>
            <a:r>
              <a:rPr lang="ru-RU" b="1" dirty="0" err="1" smtClean="0"/>
              <a:t>Здійснюючи</a:t>
            </a:r>
            <a:r>
              <a:rPr lang="ru-RU" b="1" dirty="0" smtClean="0"/>
              <a:t> </a:t>
            </a:r>
            <a:r>
              <a:rPr lang="ru-RU" b="1" dirty="0" err="1" smtClean="0"/>
              <a:t>цей</a:t>
            </a:r>
            <a:r>
              <a:rPr lang="ru-RU" b="1" dirty="0" smtClean="0"/>
              <a:t> </a:t>
            </a:r>
            <a:r>
              <a:rPr lang="ru-RU" b="1" dirty="0" err="1" smtClean="0"/>
              <a:t>художній</a:t>
            </a:r>
            <a:r>
              <a:rPr lang="ru-RU" b="1" dirty="0" smtClean="0"/>
              <a:t> </a:t>
            </a:r>
            <a:r>
              <a:rPr lang="ru-RU" b="1" dirty="0" err="1" smtClean="0"/>
              <a:t>експеримент</a:t>
            </a:r>
            <a:r>
              <a:rPr lang="ru-RU" b="1" dirty="0" smtClean="0"/>
              <a:t>, поет </a:t>
            </a:r>
            <a:r>
              <a:rPr lang="ru-RU" b="1" dirty="0" err="1" smtClean="0"/>
              <a:t>орієнтується</a:t>
            </a:r>
            <a:r>
              <a:rPr lang="ru-RU" b="1" dirty="0" smtClean="0"/>
              <a:t> на </a:t>
            </a:r>
            <a:r>
              <a:rPr lang="ru-RU" b="1" dirty="0" err="1" smtClean="0"/>
              <a:t>вірш</a:t>
            </a:r>
            <a:r>
              <a:rPr lang="ru-RU" b="1" dirty="0" smtClean="0"/>
              <a:t> Шарля </a:t>
            </a:r>
            <a:r>
              <a:rPr lang="ru-RU" b="1" dirty="0" err="1" smtClean="0"/>
              <a:t>Бодлера</a:t>
            </a:r>
            <a:r>
              <a:rPr lang="ru-RU" b="1" dirty="0" smtClean="0"/>
              <a:t> «</a:t>
            </a:r>
            <a:r>
              <a:rPr lang="ru-RU" b="1" dirty="0" err="1" smtClean="0"/>
              <a:t>Відповідності</a:t>
            </a:r>
            <a:r>
              <a:rPr lang="ru-RU" b="1" dirty="0" smtClean="0"/>
              <a:t>». «Король </a:t>
            </a:r>
            <a:r>
              <a:rPr lang="ru-RU" b="1" dirty="0" err="1" smtClean="0"/>
              <a:t>поетів</a:t>
            </a:r>
            <a:r>
              <a:rPr lang="ru-RU" b="1" dirty="0" smtClean="0"/>
              <a:t>» (</a:t>
            </a:r>
            <a:r>
              <a:rPr lang="ru-RU" b="1" dirty="0" err="1" smtClean="0"/>
              <a:t>саме</a:t>
            </a:r>
            <a:r>
              <a:rPr lang="ru-RU" b="1" dirty="0" smtClean="0"/>
              <a:t> так Рембо </a:t>
            </a:r>
            <a:r>
              <a:rPr lang="ru-RU" b="1" dirty="0" err="1" smtClean="0"/>
              <a:t>називав</a:t>
            </a:r>
            <a:r>
              <a:rPr lang="ru-RU" b="1" dirty="0" smtClean="0"/>
              <a:t> </a:t>
            </a:r>
            <a:r>
              <a:rPr lang="ru-RU" b="1" dirty="0" err="1" smtClean="0"/>
              <a:t>Бодлера</a:t>
            </a:r>
            <a:r>
              <a:rPr lang="ru-RU" b="1" dirty="0" smtClean="0"/>
              <a:t>) </a:t>
            </a:r>
            <a:r>
              <a:rPr lang="ru-RU" b="1" dirty="0" err="1" smtClean="0"/>
              <a:t>стверджував</a:t>
            </a:r>
            <a:r>
              <a:rPr lang="ru-RU" b="1" dirty="0" smtClean="0"/>
              <a:t>, «</a:t>
            </a:r>
            <a:r>
              <a:rPr lang="ru-RU" b="1" dirty="0" err="1" smtClean="0"/>
              <a:t>що</a:t>
            </a:r>
            <a:r>
              <a:rPr lang="ru-RU" b="1" dirty="0" smtClean="0"/>
              <a:t> звук, запах, форма, </a:t>
            </a:r>
            <a:r>
              <a:rPr lang="ru-RU" b="1" dirty="0" err="1" smtClean="0"/>
              <a:t>колір</a:t>
            </a:r>
            <a:r>
              <a:rPr lang="ru-RU" b="1" dirty="0" smtClean="0"/>
              <a:t>» </a:t>
            </a:r>
            <a:r>
              <a:rPr lang="ru-RU" b="1" dirty="0" err="1" smtClean="0"/>
              <a:t>створюють</a:t>
            </a:r>
            <a:r>
              <a:rPr lang="ru-RU" b="1" dirty="0" smtClean="0"/>
              <a:t> </a:t>
            </a:r>
            <a:r>
              <a:rPr lang="ru-RU" b="1" dirty="0" err="1" smtClean="0"/>
              <a:t>єдність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між</a:t>
            </a:r>
            <a:r>
              <a:rPr lang="ru-RU" b="1" dirty="0" smtClean="0"/>
              <a:t> ними </a:t>
            </a:r>
            <a:r>
              <a:rPr lang="ru-RU" b="1" dirty="0" err="1" smtClean="0"/>
              <a:t>існує</a:t>
            </a:r>
            <a:r>
              <a:rPr lang="ru-RU" b="1" dirty="0" smtClean="0"/>
              <a:t> </a:t>
            </a:r>
            <a:r>
              <a:rPr lang="ru-RU" b="1" dirty="0" err="1" smtClean="0"/>
              <a:t>відповідність</a:t>
            </a:r>
            <a:r>
              <a:rPr lang="ru-RU" b="1" dirty="0" smtClean="0"/>
              <a:t>. </a:t>
            </a:r>
            <a:endParaRPr lang="ru-RU" b="1" dirty="0"/>
          </a:p>
        </p:txBody>
      </p:sp>
      <p:pic>
        <p:nvPicPr>
          <p:cNvPr id="12290" name="Picture 2" descr="http://www.litakcent.com/upload/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2808312" cy="479715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"</a:t>
            </a:r>
            <a:r>
              <a:rPr lang="ru-RU" b="1" dirty="0" err="1" smtClean="0"/>
              <a:t>Голосівки</a:t>
            </a:r>
            <a:r>
              <a:rPr lang="ru-RU" b="1" dirty="0" smtClean="0"/>
              <a:t>" </a:t>
            </a:r>
            <a:r>
              <a:rPr lang="ru-RU" b="1" dirty="0" err="1" smtClean="0"/>
              <a:t>вражають</a:t>
            </a:r>
            <a:r>
              <a:rPr lang="ru-RU" b="1" dirty="0" smtClean="0"/>
              <a:t> </a:t>
            </a:r>
            <a:r>
              <a:rPr lang="ru-RU" b="1" dirty="0" err="1" smtClean="0"/>
              <a:t>своєю</a:t>
            </a:r>
            <a:r>
              <a:rPr lang="ru-RU" b="1" dirty="0" smtClean="0"/>
              <a:t> </a:t>
            </a:r>
            <a:r>
              <a:rPr lang="ru-RU" b="1" dirty="0" err="1" smtClean="0"/>
              <a:t>динамікою</a:t>
            </a:r>
            <a:r>
              <a:rPr lang="ru-RU" b="1" dirty="0" smtClean="0"/>
              <a:t>, </a:t>
            </a:r>
            <a:r>
              <a:rPr lang="ru-RU" b="1" dirty="0" err="1" smtClean="0"/>
              <a:t>розмаїттям</a:t>
            </a:r>
            <a:r>
              <a:rPr lang="ru-RU" b="1" dirty="0" smtClean="0"/>
              <a:t> </a:t>
            </a:r>
            <a:r>
              <a:rPr lang="ru-RU" b="1" dirty="0" err="1" smtClean="0"/>
              <a:t>образів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почуттів</a:t>
            </a:r>
            <a:r>
              <a:rPr lang="ru-RU" b="1" dirty="0" smtClean="0"/>
              <a:t>, </a:t>
            </a:r>
            <a:r>
              <a:rPr lang="ru-RU" b="1" dirty="0" err="1" smtClean="0"/>
              <a:t>змінами</a:t>
            </a:r>
            <a:r>
              <a:rPr lang="ru-RU" b="1" dirty="0" smtClean="0"/>
              <a:t> </a:t>
            </a:r>
            <a:r>
              <a:rPr lang="ru-RU" b="1" dirty="0" err="1" smtClean="0"/>
              <a:t>інтонацій</a:t>
            </a:r>
            <a:r>
              <a:rPr lang="ru-RU" b="1" dirty="0" smtClean="0"/>
              <a:t>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допомагає</a:t>
            </a:r>
            <a:r>
              <a:rPr lang="ru-RU" b="1" dirty="0" smtClean="0"/>
              <a:t> </a:t>
            </a:r>
            <a:r>
              <a:rPr lang="ru-RU" b="1" dirty="0" err="1" smtClean="0"/>
              <a:t>авторові</a:t>
            </a:r>
            <a:r>
              <a:rPr lang="ru-RU" b="1" dirty="0" smtClean="0"/>
              <a:t> </a:t>
            </a:r>
            <a:r>
              <a:rPr lang="ru-RU" b="1" dirty="0" err="1" smtClean="0"/>
              <a:t>відкрити</a:t>
            </a:r>
            <a:r>
              <a:rPr lang="ru-RU" b="1" dirty="0" smtClean="0"/>
              <a:t> </a:t>
            </a:r>
            <a:r>
              <a:rPr lang="ru-RU" b="1" dirty="0" err="1" smtClean="0"/>
              <a:t>багатогранний</a:t>
            </a:r>
            <a:r>
              <a:rPr lang="ru-RU" b="1" dirty="0" smtClean="0"/>
              <a:t> </a:t>
            </a:r>
            <a:r>
              <a:rPr lang="ru-RU" b="1" dirty="0" err="1" smtClean="0"/>
              <a:t>світ</a:t>
            </a:r>
            <a:r>
              <a:rPr lang="ru-RU" b="1" dirty="0" smtClean="0"/>
              <a:t> </a:t>
            </a:r>
            <a:r>
              <a:rPr lang="ru-RU" b="1" dirty="0" err="1" smtClean="0"/>
              <a:t>людських</a:t>
            </a:r>
            <a:r>
              <a:rPr lang="ru-RU" b="1" dirty="0" smtClean="0"/>
              <a:t> </a:t>
            </a:r>
            <a:r>
              <a:rPr lang="ru-RU" b="1" dirty="0" err="1" smtClean="0"/>
              <a:t>відчуттів</a:t>
            </a:r>
            <a:r>
              <a:rPr lang="ru-RU" b="1" dirty="0" smtClean="0"/>
              <a:t>, </a:t>
            </a:r>
            <a:r>
              <a:rPr lang="ru-RU" b="1" dirty="0" err="1" smtClean="0"/>
              <a:t>вражень</a:t>
            </a:r>
            <a:r>
              <a:rPr lang="ru-RU" b="1" dirty="0" smtClean="0"/>
              <a:t>, </a:t>
            </a:r>
            <a:r>
              <a:rPr lang="ru-RU" b="1" dirty="0" err="1" smtClean="0"/>
              <a:t>асоціацій</a:t>
            </a:r>
            <a:r>
              <a:rPr lang="ru-RU" b="1" dirty="0" smtClean="0"/>
              <a:t>. </a:t>
            </a:r>
            <a:r>
              <a:rPr lang="ru-RU" b="1" dirty="0" err="1" smtClean="0"/>
              <a:t>Експерименти</a:t>
            </a:r>
            <a:r>
              <a:rPr lang="ru-RU" b="1" dirty="0" smtClean="0"/>
              <a:t> А. Рембо </a:t>
            </a:r>
            <a:r>
              <a:rPr lang="ru-RU" b="1" dirty="0" err="1" smtClean="0"/>
              <a:t>продовжили</a:t>
            </a:r>
            <a:r>
              <a:rPr lang="ru-RU" b="1" dirty="0" smtClean="0"/>
              <a:t> </a:t>
            </a:r>
            <a:r>
              <a:rPr lang="ru-RU" b="1" dirty="0" err="1" smtClean="0"/>
              <a:t>наступні</a:t>
            </a:r>
            <a:r>
              <a:rPr lang="ru-RU" b="1" dirty="0" smtClean="0"/>
              <a:t> </a:t>
            </a:r>
            <a:r>
              <a:rPr lang="ru-RU" b="1" dirty="0" err="1" smtClean="0"/>
              <a:t>покоління</a:t>
            </a:r>
            <a:r>
              <a:rPr lang="ru-RU" b="1" dirty="0" smtClean="0"/>
              <a:t> </a:t>
            </a:r>
            <a:r>
              <a:rPr lang="ru-RU" b="1" dirty="0" err="1" smtClean="0"/>
              <a:t>символістів</a:t>
            </a:r>
            <a:r>
              <a:rPr lang="ru-RU" b="1" dirty="0" smtClean="0"/>
              <a:t>, </a:t>
            </a:r>
            <a:r>
              <a:rPr lang="ru-RU" b="1" dirty="0" err="1" smtClean="0"/>
              <a:t>шукаючи</a:t>
            </a:r>
            <a:r>
              <a:rPr lang="ru-RU" b="1" dirty="0" smtClean="0"/>
              <a:t> </a:t>
            </a:r>
            <a:r>
              <a:rPr lang="ru-RU" b="1" dirty="0" err="1" smtClean="0"/>
              <a:t>таємничий</a:t>
            </a:r>
            <a:r>
              <a:rPr lang="ru-RU" b="1" dirty="0" smtClean="0"/>
              <a:t> </a:t>
            </a:r>
            <a:r>
              <a:rPr lang="ru-RU" b="1" dirty="0" err="1" smtClean="0"/>
              <a:t>зміст</a:t>
            </a:r>
            <a:r>
              <a:rPr lang="ru-RU" b="1" dirty="0" smtClean="0"/>
              <a:t> у </a:t>
            </a:r>
            <a:r>
              <a:rPr lang="ru-RU" b="1" dirty="0" err="1" smtClean="0"/>
              <a:t>царині</a:t>
            </a:r>
            <a:r>
              <a:rPr lang="ru-RU" b="1" dirty="0" smtClean="0"/>
              <a:t> </a:t>
            </a:r>
            <a:r>
              <a:rPr lang="ru-RU" b="1" dirty="0" err="1" smtClean="0"/>
              <a:t>звуків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дивовижних</a:t>
            </a:r>
            <a:r>
              <a:rPr lang="ru-RU" b="1" dirty="0" smtClean="0"/>
              <a:t> </a:t>
            </a:r>
            <a:r>
              <a:rPr lang="ru-RU" b="1" dirty="0" err="1" smtClean="0"/>
              <a:t>образів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400" b="1" i="1" dirty="0" err="1" smtClean="0">
                <a:solidFill>
                  <a:schemeClr val="bg1"/>
                </a:solidFill>
              </a:rPr>
              <a:t>Голосівки</a:t>
            </a:r>
            <a:endParaRPr lang="ru-RU" sz="3400" b="1" i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А </a:t>
            </a:r>
            <a:r>
              <a:rPr lang="ru-RU" dirty="0" err="1" smtClean="0">
                <a:solidFill>
                  <a:schemeClr val="bg1"/>
                </a:solidFill>
              </a:rPr>
              <a:t>чорне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біле</a:t>
            </a:r>
            <a:r>
              <a:rPr lang="ru-RU" dirty="0" smtClean="0">
                <a:solidFill>
                  <a:schemeClr val="bg1"/>
                </a:solidFill>
              </a:rPr>
              <a:t> Є, </a:t>
            </a:r>
            <a:r>
              <a:rPr lang="ru-RU" dirty="0" err="1" smtClean="0">
                <a:solidFill>
                  <a:schemeClr val="bg1"/>
                </a:solidFill>
              </a:rPr>
              <a:t>червоне</a:t>
            </a:r>
            <a:r>
              <a:rPr lang="ru-RU" dirty="0" smtClean="0">
                <a:solidFill>
                  <a:schemeClr val="bg1"/>
                </a:solidFill>
              </a:rPr>
              <a:t> І, </a:t>
            </a:r>
            <a:r>
              <a:rPr lang="ru-RU" dirty="0" err="1" smtClean="0">
                <a:solidFill>
                  <a:schemeClr val="bg1"/>
                </a:solidFill>
              </a:rPr>
              <a:t>зелене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У, </a:t>
            </a:r>
            <a:r>
              <a:rPr lang="ru-RU" dirty="0" err="1" smtClean="0">
                <a:solidFill>
                  <a:schemeClr val="bg1"/>
                </a:solidFill>
              </a:rPr>
              <a:t>синє</a:t>
            </a:r>
            <a:r>
              <a:rPr lang="ru-RU" dirty="0" smtClean="0">
                <a:solidFill>
                  <a:schemeClr val="bg1"/>
                </a:solidFill>
              </a:rPr>
              <a:t> О,— про вас я </a:t>
            </a:r>
            <a:r>
              <a:rPr lang="ru-RU" dirty="0" err="1" smtClean="0">
                <a:solidFill>
                  <a:schemeClr val="bg1"/>
                </a:solidFill>
              </a:rPr>
              <a:t>нині</a:t>
            </a:r>
            <a:r>
              <a:rPr lang="ru-RU" dirty="0" smtClean="0">
                <a:solidFill>
                  <a:schemeClr val="bg1"/>
                </a:solidFill>
              </a:rPr>
              <a:t> б </a:t>
            </a:r>
            <a:r>
              <a:rPr lang="ru-RU" dirty="0" err="1" smtClean="0">
                <a:solidFill>
                  <a:schemeClr val="bg1"/>
                </a:solidFill>
              </a:rPr>
              <a:t>розповів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А — </a:t>
            </a:r>
            <a:r>
              <a:rPr lang="ru-RU" dirty="0" err="1" smtClean="0">
                <a:solidFill>
                  <a:schemeClr val="bg1"/>
                </a:solidFill>
              </a:rPr>
              <a:t>чорний</a:t>
            </a:r>
            <a:r>
              <a:rPr lang="ru-RU" dirty="0" smtClean="0">
                <a:solidFill>
                  <a:schemeClr val="bg1"/>
                </a:solidFill>
              </a:rPr>
              <a:t> мух корсет, </a:t>
            </a:r>
            <a:r>
              <a:rPr lang="ru-RU" dirty="0" err="1" smtClean="0">
                <a:solidFill>
                  <a:schemeClr val="bg1"/>
                </a:solidFill>
              </a:rPr>
              <a:t>довкола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смітників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err="1" smtClean="0">
                <a:solidFill>
                  <a:schemeClr val="bg1"/>
                </a:solidFill>
              </a:rPr>
              <a:t>Кружляння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їх</a:t>
            </a:r>
            <a:r>
              <a:rPr lang="ru-RU" dirty="0" smtClean="0">
                <a:solidFill>
                  <a:schemeClr val="bg1"/>
                </a:solidFill>
              </a:rPr>
              <a:t> прудке, </a:t>
            </a:r>
            <a:r>
              <a:rPr lang="ru-RU" dirty="0" err="1" smtClean="0">
                <a:solidFill>
                  <a:schemeClr val="bg1"/>
                </a:solidFill>
              </a:rPr>
              <a:t>дзижчання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тороплене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Є — шатра в </a:t>
            </a:r>
            <a:r>
              <a:rPr lang="ru-RU" dirty="0" err="1" smtClean="0">
                <a:solidFill>
                  <a:schemeClr val="bg1"/>
                </a:solidFill>
              </a:rPr>
              <a:t>білій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млі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списи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льодовиків</a:t>
            </a:r>
            <a:r>
              <a:rPr lang="ru-RU" dirty="0" smtClean="0">
                <a:solidFill>
                  <a:schemeClr val="bg1"/>
                </a:solidFill>
              </a:rPr>
              <a:t>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err="1" smtClean="0">
                <a:solidFill>
                  <a:schemeClr val="bg1"/>
                </a:solidFill>
              </a:rPr>
              <a:t>Ранкових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випарів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тремтіння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незбагненне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І — пурпур, </a:t>
            </a:r>
            <a:r>
              <a:rPr lang="ru-RU" dirty="0" err="1" smtClean="0">
                <a:solidFill>
                  <a:schemeClr val="bg1"/>
                </a:solidFill>
              </a:rPr>
              <a:t>крові</a:t>
            </a:r>
            <a:r>
              <a:rPr lang="ru-RU" dirty="0" smtClean="0">
                <a:solidFill>
                  <a:schemeClr val="bg1"/>
                </a:solidFill>
              </a:rPr>
              <a:t> струм, </a:t>
            </a:r>
            <a:r>
              <a:rPr lang="ru-RU" dirty="0" err="1" smtClean="0">
                <a:solidFill>
                  <a:schemeClr val="bg1"/>
                </a:solidFill>
              </a:rPr>
              <a:t>прекрасних</a:t>
            </a:r>
            <a:r>
              <a:rPr lang="ru-RU" dirty="0" smtClean="0">
                <a:solidFill>
                  <a:schemeClr val="bg1"/>
                </a:solidFill>
              </a:rPr>
              <a:t> уст </a:t>
            </a:r>
            <a:r>
              <a:rPr lang="ru-RU" dirty="0" err="1" smtClean="0">
                <a:solidFill>
                  <a:schemeClr val="bg1"/>
                </a:solidFill>
              </a:rPr>
              <a:t>шалене</a:t>
            </a:r>
            <a:r>
              <a:rPr lang="ru-RU" dirty="0" smtClean="0">
                <a:solidFill>
                  <a:schemeClr val="bg1"/>
                </a:solidFill>
              </a:rPr>
              <a:t>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err="1" smtClean="0">
                <a:solidFill>
                  <a:schemeClr val="bg1"/>
                </a:solidFill>
              </a:rPr>
              <a:t>Сп'яніле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каяття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або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нестримний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гнів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У — </a:t>
            </a:r>
            <a:r>
              <a:rPr lang="ru-RU" dirty="0" err="1" smtClean="0">
                <a:solidFill>
                  <a:schemeClr val="bg1"/>
                </a:solidFill>
              </a:rPr>
              <a:t>жмури</a:t>
            </a:r>
            <a:r>
              <a:rPr lang="ru-RU" dirty="0" smtClean="0">
                <a:solidFill>
                  <a:schemeClr val="bg1"/>
                </a:solidFill>
              </a:rPr>
              <a:t> на морях божественно </a:t>
            </a:r>
            <a:r>
              <a:rPr lang="ru-RU" dirty="0" err="1" smtClean="0">
                <a:solidFill>
                  <a:schemeClr val="bg1"/>
                </a:solidFill>
              </a:rPr>
              <a:t>глибокі</a:t>
            </a:r>
            <a:r>
              <a:rPr lang="ru-RU" dirty="0" smtClean="0">
                <a:solidFill>
                  <a:schemeClr val="bg1"/>
                </a:solidFill>
              </a:rPr>
              <a:t>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І </a:t>
            </a:r>
            <a:r>
              <a:rPr lang="ru-RU" dirty="0" err="1" smtClean="0">
                <a:solidFill>
                  <a:schemeClr val="bg1"/>
                </a:solidFill>
              </a:rPr>
              <a:t>спокій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пасовищ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і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зморщок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мудрий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спокій</a:t>
            </a:r>
            <a:r>
              <a:rPr lang="ru-RU" dirty="0" smtClean="0">
                <a:solidFill>
                  <a:schemeClr val="bg1"/>
                </a:solidFill>
              </a:rPr>
              <a:t> —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Печать </a:t>
            </a:r>
            <a:r>
              <a:rPr lang="ru-RU" dirty="0" err="1" smtClean="0">
                <a:solidFill>
                  <a:schemeClr val="bg1"/>
                </a:solidFill>
              </a:rPr>
              <a:t>присвячених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алхімії</a:t>
            </a:r>
            <a:r>
              <a:rPr lang="ru-RU" dirty="0" smtClean="0">
                <a:solidFill>
                  <a:schemeClr val="bg1"/>
                </a:solidFill>
              </a:rPr>
              <a:t> ночей;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О — </a:t>
            </a:r>
            <a:r>
              <a:rPr lang="ru-RU" dirty="0" err="1" smtClean="0">
                <a:solidFill>
                  <a:schemeClr val="bg1"/>
                </a:solidFill>
              </a:rPr>
              <a:t>неземна</a:t>
            </a:r>
            <a:r>
              <a:rPr lang="ru-RU" dirty="0" smtClean="0">
                <a:solidFill>
                  <a:schemeClr val="bg1"/>
                </a:solidFill>
              </a:rPr>
              <a:t> Сурма, де </a:t>
            </a:r>
            <a:r>
              <a:rPr lang="ru-RU" dirty="0" err="1" smtClean="0">
                <a:solidFill>
                  <a:schemeClr val="bg1"/>
                </a:solidFill>
              </a:rPr>
              <a:t>скрито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скрегіт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гострий</a:t>
            </a:r>
            <a:r>
              <a:rPr lang="ru-RU" dirty="0" smtClean="0">
                <a:solidFill>
                  <a:schemeClr val="bg1"/>
                </a:solidFill>
              </a:rPr>
              <a:t>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err="1" smtClean="0">
                <a:solidFill>
                  <a:schemeClr val="bg1"/>
                </a:solidFill>
              </a:rPr>
              <a:t>Мовчання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Янголів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Світів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безмовний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простір</a:t>
            </a:r>
            <a:r>
              <a:rPr lang="ru-RU" dirty="0" smtClean="0">
                <a:solidFill>
                  <a:schemeClr val="bg1"/>
                </a:solidFill>
              </a:rPr>
              <a:t>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Омега, </a:t>
            </a:r>
            <a:r>
              <a:rPr lang="ru-RU" dirty="0" err="1" smtClean="0">
                <a:solidFill>
                  <a:schemeClr val="bg1"/>
                </a:solidFill>
              </a:rPr>
              <a:t>блиск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його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фіалкових</a:t>
            </a:r>
            <a:r>
              <a:rPr lang="ru-RU" dirty="0" smtClean="0">
                <a:solidFill>
                  <a:schemeClr val="bg1"/>
                </a:solidFill>
              </a:rPr>
              <a:t> Очей.</a:t>
            </a:r>
          </a:p>
          <a:p>
            <a:pPr algn="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</a:rPr>
              <a:t>Переклад Г. Конура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Сонет "</a:t>
            </a:r>
            <a:r>
              <a:rPr lang="ru-RU" b="1" dirty="0" err="1" smtClean="0"/>
              <a:t>Голосівки</a:t>
            </a:r>
            <a:r>
              <a:rPr lang="ru-RU" b="1" dirty="0" smtClean="0"/>
              <a:t>" </a:t>
            </a:r>
            <a:r>
              <a:rPr lang="ru-RU" b="1" dirty="0" err="1" smtClean="0"/>
              <a:t>побудований</a:t>
            </a:r>
            <a:r>
              <a:rPr lang="ru-RU" b="1" dirty="0" smtClean="0"/>
              <a:t> як низка </a:t>
            </a:r>
            <a:r>
              <a:rPr lang="ru-RU" b="1" dirty="0" err="1" smtClean="0"/>
              <a:t>асоціацій</a:t>
            </a:r>
            <a:r>
              <a:rPr lang="ru-RU" b="1" dirty="0" smtClean="0"/>
              <a:t> </a:t>
            </a:r>
            <a:r>
              <a:rPr lang="ru-RU" b="1" dirty="0" err="1" smtClean="0"/>
              <a:t>ліричного</a:t>
            </a:r>
            <a:r>
              <a:rPr lang="ru-RU" b="1" dirty="0" smtClean="0"/>
              <a:t> героя. </a:t>
            </a:r>
            <a:r>
              <a:rPr lang="ru-RU" b="1" dirty="0" err="1" smtClean="0"/>
              <a:t>Голосні</a:t>
            </a:r>
            <a:r>
              <a:rPr lang="ru-RU" b="1" dirty="0" smtClean="0"/>
              <a:t> звуки </a:t>
            </a:r>
            <a:r>
              <a:rPr lang="ru-RU" b="1" dirty="0" err="1" smtClean="0"/>
              <a:t>дають</a:t>
            </a:r>
            <a:r>
              <a:rPr lang="ru-RU" b="1" dirty="0" smtClean="0"/>
              <a:t> </a:t>
            </a:r>
            <a:r>
              <a:rPr lang="ru-RU" b="1" dirty="0" err="1" smtClean="0"/>
              <a:t>імпульс</a:t>
            </a:r>
            <a:r>
              <a:rPr lang="ru-RU" b="1" dirty="0" smtClean="0"/>
              <a:t> </a:t>
            </a:r>
            <a:r>
              <a:rPr lang="ru-RU" b="1" dirty="0" err="1" smtClean="0"/>
              <a:t>його</a:t>
            </a:r>
            <a:r>
              <a:rPr lang="ru-RU" b="1" dirty="0" smtClean="0"/>
              <a:t> </a:t>
            </a:r>
            <a:r>
              <a:rPr lang="ru-RU" b="1" dirty="0" err="1" smtClean="0"/>
              <a:t>творчій</a:t>
            </a:r>
            <a:r>
              <a:rPr lang="ru-RU" b="1" dirty="0" smtClean="0"/>
              <a:t> </a:t>
            </a:r>
            <a:r>
              <a:rPr lang="ru-RU" b="1" dirty="0" err="1" smtClean="0"/>
              <a:t>уяві</a:t>
            </a:r>
            <a:r>
              <a:rPr lang="ru-RU" b="1" dirty="0" smtClean="0"/>
              <a:t>, </a:t>
            </a:r>
            <a:r>
              <a:rPr lang="ru-RU" b="1" dirty="0" err="1" smtClean="0"/>
              <a:t>викликаючи</a:t>
            </a:r>
            <a:r>
              <a:rPr lang="ru-RU" b="1" dirty="0" smtClean="0"/>
              <a:t> </a:t>
            </a:r>
            <a:r>
              <a:rPr lang="ru-RU" b="1" dirty="0" err="1" smtClean="0"/>
              <a:t>образи</a:t>
            </a:r>
            <a:r>
              <a:rPr lang="ru-RU" b="1" dirty="0" smtClean="0"/>
              <a:t>, </a:t>
            </a:r>
            <a:r>
              <a:rPr lang="ru-RU" b="1" dirty="0" err="1" smtClean="0"/>
              <a:t>народжені</a:t>
            </a:r>
            <a:r>
              <a:rPr lang="ru-RU" b="1" dirty="0" smtClean="0"/>
              <a:t> </a:t>
            </a:r>
            <a:r>
              <a:rPr lang="ru-RU" b="1" dirty="0" err="1" smtClean="0"/>
              <a:t>враженнями</a:t>
            </a:r>
            <a:r>
              <a:rPr lang="ru-RU" b="1" dirty="0" smtClean="0"/>
              <a:t> </a:t>
            </a:r>
            <a:r>
              <a:rPr lang="ru-RU" b="1" dirty="0" err="1" smtClean="0"/>
              <a:t>від</a:t>
            </a:r>
            <a:r>
              <a:rPr lang="ru-RU" b="1" dirty="0" smtClean="0"/>
              <a:t> </a:t>
            </a:r>
            <a:r>
              <a:rPr lang="ru-RU" b="1" dirty="0" err="1" smtClean="0"/>
              <a:t>зовнішнього</a:t>
            </a:r>
            <a:r>
              <a:rPr lang="ru-RU" b="1" dirty="0" smtClean="0"/>
              <a:t> </a:t>
            </a:r>
            <a:r>
              <a:rPr lang="ru-RU" b="1" dirty="0" err="1" smtClean="0"/>
              <a:t>світу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напруженого</a:t>
            </a:r>
            <a:r>
              <a:rPr lang="ru-RU" b="1" dirty="0" smtClean="0"/>
              <a:t> духовного </a:t>
            </a:r>
            <a:r>
              <a:rPr lang="ru-RU" b="1" dirty="0" err="1" smtClean="0"/>
              <a:t>життя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11266" name="Picture 2" descr="http://shkola.ua/web/uploads/book/89/images/z5uuevx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4392488" cy="2734842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   Так, звук "А" </a:t>
            </a:r>
            <a:r>
              <a:rPr lang="ru-RU" sz="4000" dirty="0" err="1" smtClean="0">
                <a:solidFill>
                  <a:schemeClr val="bg1"/>
                </a:solidFill>
              </a:rPr>
              <a:t>асоціюється</a:t>
            </a:r>
            <a:r>
              <a:rPr lang="ru-RU" sz="4000" dirty="0" smtClean="0">
                <a:solidFill>
                  <a:schemeClr val="bg1"/>
                </a:solidFill>
              </a:rPr>
              <a:t> в </a:t>
            </a:r>
            <a:r>
              <a:rPr lang="ru-RU" sz="4000" dirty="0" err="1" smtClean="0">
                <a:solidFill>
                  <a:schemeClr val="bg1"/>
                </a:solidFill>
              </a:rPr>
              <a:t>поета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</a:rPr>
              <a:t>з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</a:rPr>
              <a:t>чорним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</a:rPr>
              <a:t>кольором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</a:rPr>
              <a:t>смерті</a:t>
            </a:r>
            <a:r>
              <a:rPr lang="ru-RU" sz="4000" dirty="0" smtClean="0">
                <a:solidFill>
                  <a:schemeClr val="bg1"/>
                </a:solidFill>
              </a:rPr>
              <a:t>, </a:t>
            </a:r>
            <a:r>
              <a:rPr lang="ru-RU" sz="4000" dirty="0" err="1" smtClean="0">
                <a:solidFill>
                  <a:schemeClr val="bg1"/>
                </a:solidFill>
              </a:rPr>
              <a:t>тління</a:t>
            </a:r>
            <a:r>
              <a:rPr lang="ru-RU" sz="4000" dirty="0" smtClean="0">
                <a:solidFill>
                  <a:schemeClr val="bg1"/>
                </a:solidFill>
              </a:rPr>
              <a:t>, мухами на </a:t>
            </a:r>
            <a:r>
              <a:rPr lang="ru-RU" sz="4000" dirty="0" err="1" smtClean="0">
                <a:solidFill>
                  <a:schemeClr val="bg1"/>
                </a:solidFill>
              </a:rPr>
              <a:t>смітниках</a:t>
            </a:r>
            <a:r>
              <a:rPr lang="ru-RU" sz="4000" dirty="0" smtClean="0">
                <a:solidFill>
                  <a:schemeClr val="bg1"/>
                </a:solidFill>
              </a:rPr>
              <a:t> - символом </a:t>
            </a:r>
            <a:r>
              <a:rPr lang="ru-RU" sz="4000" dirty="0" err="1" smtClean="0">
                <a:solidFill>
                  <a:schemeClr val="bg1"/>
                </a:solidFill>
              </a:rPr>
              <a:t>усього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</a:rPr>
              <a:t>віджилого</a:t>
            </a:r>
            <a:r>
              <a:rPr lang="ru-RU" sz="4000" dirty="0" smtClean="0">
                <a:solidFill>
                  <a:schemeClr val="bg1"/>
                </a:solidFill>
              </a:rPr>
              <a:t>, </a:t>
            </a:r>
            <a:r>
              <a:rPr lang="ru-RU" sz="4000" dirty="0" err="1" smtClean="0">
                <a:solidFill>
                  <a:schemeClr val="bg1"/>
                </a:solidFill>
              </a:rPr>
              <a:t>непотрібного</a:t>
            </a:r>
            <a:r>
              <a:rPr lang="ru-RU" sz="4000" dirty="0" smtClean="0">
                <a:solidFill>
                  <a:schemeClr val="bg1"/>
                </a:solidFill>
              </a:rPr>
              <a:t>.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Звук "Е" </a:t>
            </a:r>
            <a:r>
              <a:rPr lang="ru-RU" sz="4800" dirty="0" err="1" smtClean="0"/>
              <a:t>пов'язується</a:t>
            </a:r>
            <a:r>
              <a:rPr lang="ru-RU" sz="4800" dirty="0" smtClean="0"/>
              <a:t> </a:t>
            </a:r>
            <a:r>
              <a:rPr lang="ru-RU" sz="4800" dirty="0" err="1" smtClean="0"/>
              <a:t>з</a:t>
            </a:r>
            <a:r>
              <a:rPr lang="ru-RU" sz="4800" dirty="0" smtClean="0"/>
              <a:t> </a:t>
            </a:r>
            <a:r>
              <a:rPr lang="ru-RU" sz="4800" dirty="0" err="1" smtClean="0"/>
              <a:t>білим</a:t>
            </a:r>
            <a:r>
              <a:rPr lang="ru-RU" sz="4800" dirty="0" smtClean="0"/>
              <a:t> </a:t>
            </a:r>
            <a:r>
              <a:rPr lang="ru-RU" sz="4800" dirty="0" err="1" smtClean="0"/>
              <a:t>кольором</a:t>
            </a:r>
            <a:r>
              <a:rPr lang="ru-RU" sz="4800" dirty="0" smtClean="0"/>
              <a:t>, </a:t>
            </a:r>
            <a:r>
              <a:rPr lang="ru-RU" sz="4800" dirty="0" err="1" smtClean="0"/>
              <a:t>прадавньою</a:t>
            </a:r>
            <a:r>
              <a:rPr lang="ru-RU" sz="4800" dirty="0" smtClean="0"/>
              <a:t> чистотою </a:t>
            </a:r>
            <a:r>
              <a:rPr lang="ru-RU" sz="4800" dirty="0" err="1" smtClean="0"/>
              <a:t>льодовиків</a:t>
            </a:r>
            <a:r>
              <a:rPr lang="ru-RU" sz="4800" dirty="0" smtClean="0"/>
              <a:t>.</a:t>
            </a:r>
            <a:endParaRPr lang="ru-RU" sz="48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"І" </a:t>
            </a:r>
            <a:r>
              <a:rPr lang="ru-RU" sz="4800" dirty="0" err="1" smtClean="0">
                <a:solidFill>
                  <a:schemeClr val="bg1"/>
                </a:solidFill>
              </a:rPr>
              <a:t>символізує</a:t>
            </a:r>
            <a:r>
              <a:rPr lang="ru-RU" sz="4800" dirty="0" smtClean="0">
                <a:solidFill>
                  <a:schemeClr val="bg1"/>
                </a:solidFill>
              </a:rPr>
              <a:t> пурпур, струм </a:t>
            </a:r>
            <a:r>
              <a:rPr lang="ru-RU" sz="4800" dirty="0" err="1" smtClean="0">
                <a:solidFill>
                  <a:schemeClr val="bg1"/>
                </a:solidFill>
              </a:rPr>
              <a:t>крові</a:t>
            </a:r>
            <a:r>
              <a:rPr lang="ru-RU" sz="4800" dirty="0" smtClean="0">
                <a:solidFill>
                  <a:schemeClr val="bg1"/>
                </a:solidFill>
              </a:rPr>
              <a:t>, </a:t>
            </a:r>
            <a:r>
              <a:rPr lang="ru-RU" sz="4800" dirty="0" err="1" smtClean="0">
                <a:solidFill>
                  <a:schemeClr val="bg1"/>
                </a:solidFill>
              </a:rPr>
              <a:t>бурхливі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err="1" smtClean="0">
                <a:solidFill>
                  <a:schemeClr val="bg1"/>
                </a:solidFill>
              </a:rPr>
              <a:t>пристрасті</a:t>
            </a:r>
            <a:r>
              <a:rPr lang="ru-RU" sz="4800" dirty="0" smtClean="0">
                <a:solidFill>
                  <a:schemeClr val="bg1"/>
                </a:solidFill>
              </a:rPr>
              <a:t>.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797152"/>
            <a:ext cx="8229600" cy="18288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"У" </a:t>
            </a:r>
            <a:r>
              <a:rPr lang="ru-RU" dirty="0" err="1" smtClean="0">
                <a:solidFill>
                  <a:schemeClr val="bg1"/>
                </a:solidFill>
              </a:rPr>
              <a:t>утілює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мудрість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зеленої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природи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і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водночас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людську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мудрість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21888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"О" </a:t>
            </a:r>
            <a:r>
              <a:rPr lang="ru-RU" dirty="0" err="1" smtClean="0"/>
              <a:t>асоціюється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синім</a:t>
            </a:r>
            <a:r>
              <a:rPr lang="ru-RU" dirty="0" smtClean="0"/>
              <a:t> </a:t>
            </a:r>
            <a:r>
              <a:rPr lang="ru-RU" dirty="0" err="1" smtClean="0"/>
              <a:t>кольором</a:t>
            </a:r>
            <a:r>
              <a:rPr lang="ru-RU" dirty="0" smtClean="0"/>
              <a:t> небо, </a:t>
            </a:r>
            <a:r>
              <a:rPr lang="ru-RU" dirty="0" err="1" smtClean="0"/>
              <a:t>неземними</a:t>
            </a:r>
            <a:r>
              <a:rPr lang="ru-RU" dirty="0" smtClean="0"/>
              <a:t> </a:t>
            </a:r>
            <a:r>
              <a:rPr lang="ru-RU" dirty="0" err="1" smtClean="0"/>
              <a:t>таємницями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нерозгаданим</a:t>
            </a:r>
            <a:r>
              <a:rPr lang="ru-RU" dirty="0" smtClean="0"/>
              <a:t> </a:t>
            </a:r>
            <a:r>
              <a:rPr lang="ru-RU" dirty="0" err="1" smtClean="0"/>
              <a:t>божественним</a:t>
            </a:r>
            <a:r>
              <a:rPr lang="ru-RU" dirty="0" smtClean="0"/>
              <a:t> </a:t>
            </a:r>
            <a:r>
              <a:rPr lang="ru-RU" dirty="0" err="1" smtClean="0"/>
              <a:t>смислом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err="1" smtClean="0"/>
              <a:t>Кольорово-звукові</a:t>
            </a:r>
            <a:r>
              <a:rPr lang="ru-RU" b="1" dirty="0" smtClean="0"/>
              <a:t> </a:t>
            </a:r>
            <a:r>
              <a:rPr lang="ru-RU" b="1" dirty="0" err="1" smtClean="0"/>
              <a:t>асоціації</a:t>
            </a:r>
            <a:r>
              <a:rPr lang="ru-RU" b="1" dirty="0" smtClean="0"/>
              <a:t> </a:t>
            </a:r>
            <a:r>
              <a:rPr lang="ru-RU" b="1" dirty="0" err="1" smtClean="0"/>
              <a:t>співвідносяться</a:t>
            </a:r>
            <a:r>
              <a:rPr lang="ru-RU" b="1" dirty="0" smtClean="0"/>
              <a:t> </a:t>
            </a:r>
            <a:r>
              <a:rPr lang="ru-RU" b="1" dirty="0" err="1" smtClean="0"/>
              <a:t>між</a:t>
            </a:r>
            <a:r>
              <a:rPr lang="ru-RU" b="1" dirty="0" smtClean="0"/>
              <a:t> собою за принципом контрасту </a:t>
            </a:r>
            <a:r>
              <a:rPr lang="ru-RU" b="1" dirty="0" err="1" smtClean="0"/>
              <a:t>чорний</a:t>
            </a:r>
            <a:r>
              <a:rPr lang="ru-RU" b="1" dirty="0" smtClean="0"/>
              <a:t> - </a:t>
            </a:r>
            <a:r>
              <a:rPr lang="ru-RU" b="1" dirty="0" err="1" smtClean="0"/>
              <a:t>білий</a:t>
            </a:r>
            <a:r>
              <a:rPr lang="ru-RU" b="1" dirty="0" smtClean="0"/>
              <a:t> (духовна смерть - </a:t>
            </a:r>
            <a:r>
              <a:rPr lang="ru-RU" b="1" dirty="0" err="1" smtClean="0"/>
              <a:t>вічне</a:t>
            </a:r>
            <a:r>
              <a:rPr lang="ru-RU" b="1" dirty="0" smtClean="0"/>
              <a:t> </a:t>
            </a:r>
            <a:r>
              <a:rPr lang="ru-RU" b="1" dirty="0" err="1" smtClean="0"/>
              <a:t>буття</a:t>
            </a:r>
            <a:r>
              <a:rPr lang="ru-RU" b="1" dirty="0" smtClean="0"/>
              <a:t>), </a:t>
            </a:r>
            <a:r>
              <a:rPr lang="ru-RU" b="1" dirty="0" err="1" smtClean="0"/>
              <a:t>червоний</a:t>
            </a:r>
            <a:r>
              <a:rPr lang="ru-RU" b="1" dirty="0" smtClean="0"/>
              <a:t> - </a:t>
            </a:r>
            <a:r>
              <a:rPr lang="ru-RU" b="1" dirty="0" err="1" smtClean="0"/>
              <a:t>зелений</a:t>
            </a:r>
            <a:r>
              <a:rPr lang="ru-RU" b="1" dirty="0" smtClean="0"/>
              <a:t> (</a:t>
            </a:r>
            <a:r>
              <a:rPr lang="ru-RU" b="1" dirty="0" err="1" smtClean="0"/>
              <a:t>пристрасть</a:t>
            </a:r>
            <a:r>
              <a:rPr lang="ru-RU" b="1" dirty="0" smtClean="0"/>
              <a:t> - </a:t>
            </a:r>
            <a:r>
              <a:rPr lang="ru-RU" b="1" dirty="0" err="1" smtClean="0"/>
              <a:t>мудрий</a:t>
            </a:r>
            <a:r>
              <a:rPr lang="ru-RU" b="1" dirty="0" smtClean="0"/>
              <a:t> </a:t>
            </a:r>
            <a:r>
              <a:rPr lang="ru-RU" b="1" dirty="0" err="1" smtClean="0"/>
              <a:t>спокій</a:t>
            </a:r>
            <a:r>
              <a:rPr lang="ru-RU" b="1" dirty="0" smtClean="0"/>
              <a:t>). </a:t>
            </a:r>
            <a:r>
              <a:rPr lang="ru-RU" b="1" dirty="0" err="1" smtClean="0"/>
              <a:t>Однак</a:t>
            </a:r>
            <a:r>
              <a:rPr lang="ru-RU" b="1" dirty="0" smtClean="0"/>
              <a:t> для </a:t>
            </a:r>
            <a:r>
              <a:rPr lang="ru-RU" b="1" dirty="0" err="1" smtClean="0"/>
              <a:t>поета</a:t>
            </a:r>
            <a:r>
              <a:rPr lang="ru-RU" b="1" dirty="0" smtClean="0"/>
              <a:t> </a:t>
            </a:r>
            <a:r>
              <a:rPr lang="ru-RU" b="1" dirty="0" err="1" smtClean="0"/>
              <a:t>усі</a:t>
            </a:r>
            <a:r>
              <a:rPr lang="ru-RU" b="1" dirty="0" smtClean="0"/>
              <a:t> </a:t>
            </a:r>
            <a:r>
              <a:rPr lang="ru-RU" b="1" dirty="0" err="1" smtClean="0"/>
              <a:t>взаємопов'язано</a:t>
            </a:r>
            <a:r>
              <a:rPr lang="ru-RU" b="1" dirty="0" smtClean="0"/>
              <a:t>, </a:t>
            </a:r>
            <a:r>
              <a:rPr lang="ru-RU" b="1" dirty="0" err="1" smtClean="0"/>
              <a:t>одне</a:t>
            </a:r>
            <a:r>
              <a:rPr lang="ru-RU" b="1" dirty="0" smtClean="0"/>
              <a:t> </a:t>
            </a:r>
            <a:r>
              <a:rPr lang="ru-RU" b="1" dirty="0" err="1" smtClean="0"/>
              <a:t>краще</a:t>
            </a:r>
            <a:r>
              <a:rPr lang="ru-RU" b="1" dirty="0" smtClean="0"/>
              <a:t> </a:t>
            </a:r>
            <a:r>
              <a:rPr lang="ru-RU" b="1" dirty="0" err="1" smtClean="0"/>
              <a:t>віддзеркалює</a:t>
            </a:r>
            <a:r>
              <a:rPr lang="ru-RU" b="1" dirty="0" smtClean="0"/>
              <a:t> </a:t>
            </a:r>
            <a:r>
              <a:rPr lang="ru-RU" b="1" dirty="0" err="1" smtClean="0"/>
              <a:t>інше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5688632" cy="59766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b="1" dirty="0" smtClean="0"/>
              <a:t>Початок </a:t>
            </a:r>
            <a:r>
              <a:rPr lang="ru-RU" b="1" dirty="0" err="1" smtClean="0"/>
              <a:t>творчого</a:t>
            </a:r>
            <a:r>
              <a:rPr lang="ru-RU" b="1" dirty="0" smtClean="0"/>
              <a:t> шляху. </a:t>
            </a:r>
            <a:r>
              <a:rPr lang="ru-RU" b="1" dirty="0" err="1" smtClean="0"/>
              <a:t>Артюр</a:t>
            </a:r>
            <a:r>
              <a:rPr lang="ru-RU" b="1" dirty="0" smtClean="0"/>
              <a:t> Рембо (1854-1891) - поет </a:t>
            </a:r>
            <a:r>
              <a:rPr lang="ru-RU" b="1" dirty="0" err="1" smtClean="0"/>
              <a:t>символіст</a:t>
            </a:r>
            <a:r>
              <a:rPr lang="ru-RU" b="1" dirty="0" smtClean="0"/>
              <a:t>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вважається</a:t>
            </a:r>
            <a:r>
              <a:rPr lang="ru-RU" b="1" dirty="0" smtClean="0"/>
              <a:t> у </a:t>
            </a:r>
            <a:r>
              <a:rPr lang="ru-RU" b="1" dirty="0" err="1" smtClean="0"/>
              <a:t>Франції</a:t>
            </a:r>
            <a:r>
              <a:rPr lang="ru-RU" b="1" dirty="0" smtClean="0"/>
              <a:t> родоначальником </a:t>
            </a:r>
            <a:r>
              <a:rPr lang="ru-RU" b="1" dirty="0" err="1" smtClean="0"/>
              <a:t>французької</a:t>
            </a:r>
            <a:r>
              <a:rPr lang="ru-RU" b="1" dirty="0" smtClean="0"/>
              <a:t> </a:t>
            </a:r>
            <a:r>
              <a:rPr lang="ru-RU" b="1" dirty="0" err="1" smtClean="0"/>
              <a:t>поезії</a:t>
            </a:r>
            <a:r>
              <a:rPr lang="ru-RU" b="1" dirty="0" smtClean="0"/>
              <a:t> </a:t>
            </a:r>
            <a:r>
              <a:rPr lang="en-US" b="1" dirty="0" smtClean="0"/>
              <a:t>XX </a:t>
            </a:r>
            <a:r>
              <a:rPr lang="ru-RU" b="1" dirty="0" smtClean="0"/>
              <a:t>в. - </a:t>
            </a:r>
            <a:r>
              <a:rPr lang="ru-RU" b="1" dirty="0" err="1" smtClean="0"/>
              <a:t>Народився</a:t>
            </a:r>
            <a:r>
              <a:rPr lang="ru-RU" b="1" dirty="0" smtClean="0"/>
              <a:t> в </a:t>
            </a:r>
            <a:r>
              <a:rPr lang="ru-RU" b="1" dirty="0" err="1" smtClean="0"/>
              <a:t>Шарлевиле</a:t>
            </a:r>
            <a:r>
              <a:rPr lang="ru-RU" b="1" dirty="0" smtClean="0"/>
              <a:t> </a:t>
            </a:r>
            <a:r>
              <a:rPr lang="ru-RU" b="1" dirty="0" err="1" smtClean="0"/>
              <a:t>в</a:t>
            </a:r>
            <a:r>
              <a:rPr lang="ru-RU" b="1" dirty="0" smtClean="0"/>
              <a:t> </a:t>
            </a:r>
            <a:r>
              <a:rPr lang="ru-RU" b="1" dirty="0" err="1" smtClean="0"/>
              <a:t>сім'ї</a:t>
            </a:r>
            <a:r>
              <a:rPr lang="ru-RU" b="1" dirty="0" smtClean="0"/>
              <a:t> </a:t>
            </a:r>
            <a:r>
              <a:rPr lang="ru-RU" b="1" dirty="0" err="1" smtClean="0"/>
              <a:t>капітана</a:t>
            </a:r>
            <a:r>
              <a:rPr lang="ru-RU" b="1" dirty="0" smtClean="0"/>
              <a:t> </a:t>
            </a:r>
            <a:r>
              <a:rPr lang="ru-RU" b="1" dirty="0" err="1" smtClean="0"/>
              <a:t>інфантерії</a:t>
            </a:r>
            <a:r>
              <a:rPr lang="ru-RU" b="1" dirty="0" smtClean="0"/>
              <a:t>. </a:t>
            </a:r>
            <a:r>
              <a:rPr lang="ru-RU" b="1" dirty="0" err="1" smtClean="0"/>
              <a:t>Перші</a:t>
            </a:r>
            <a:r>
              <a:rPr lang="ru-RU" b="1" dirty="0" smtClean="0"/>
              <a:t> твори </a:t>
            </a:r>
            <a:r>
              <a:rPr lang="ru-RU" b="1" dirty="0" err="1" smtClean="0"/>
              <a:t>були</a:t>
            </a:r>
            <a:r>
              <a:rPr lang="ru-RU" b="1" dirty="0" smtClean="0"/>
              <a:t> </a:t>
            </a:r>
            <a:r>
              <a:rPr lang="ru-RU" b="1" dirty="0" err="1" smtClean="0"/>
              <a:t>написані</a:t>
            </a:r>
            <a:r>
              <a:rPr lang="ru-RU" b="1" dirty="0" smtClean="0"/>
              <a:t> Рембо в </a:t>
            </a:r>
            <a:r>
              <a:rPr lang="ru-RU" b="1" dirty="0" err="1" smtClean="0"/>
              <a:t>ліцеї</a:t>
            </a:r>
            <a:r>
              <a:rPr lang="ru-RU" b="1" dirty="0" smtClean="0"/>
              <a:t> </a:t>
            </a:r>
            <a:r>
              <a:rPr lang="ru-RU" b="1" dirty="0" err="1" smtClean="0"/>
              <a:t>в</a:t>
            </a:r>
            <a:r>
              <a:rPr lang="ru-RU" b="1" dirty="0" smtClean="0"/>
              <a:t> 1862-1863 </a:t>
            </a:r>
            <a:r>
              <a:rPr lang="ru-RU" b="1" dirty="0" err="1" smtClean="0"/>
              <a:t>рр</a:t>
            </a:r>
            <a:r>
              <a:rPr lang="ru-RU" b="1" dirty="0" smtClean="0"/>
              <a:t>.. У перший </a:t>
            </a:r>
            <a:r>
              <a:rPr lang="ru-RU" b="1" dirty="0" err="1" smtClean="0"/>
              <a:t>період</a:t>
            </a:r>
            <a:r>
              <a:rPr lang="ru-RU" b="1" dirty="0" smtClean="0"/>
              <a:t> </a:t>
            </a:r>
            <a:r>
              <a:rPr lang="ru-RU" b="1" dirty="0" err="1" smtClean="0"/>
              <a:t>творчості</a:t>
            </a:r>
            <a:r>
              <a:rPr lang="ru-RU" b="1" dirty="0" smtClean="0"/>
              <a:t> (1870 - </a:t>
            </a:r>
            <a:r>
              <a:rPr lang="ru-RU" b="1" dirty="0" err="1" smtClean="0"/>
              <a:t>травень</a:t>
            </a:r>
            <a:r>
              <a:rPr lang="ru-RU" b="1" dirty="0" smtClean="0"/>
              <a:t> 1871) ним </a:t>
            </a:r>
            <a:r>
              <a:rPr lang="ru-RU" b="1" dirty="0" err="1" smtClean="0"/>
              <a:t>написані</a:t>
            </a:r>
            <a:r>
              <a:rPr lang="ru-RU" b="1" dirty="0" smtClean="0"/>
              <a:t> </a:t>
            </a:r>
            <a:r>
              <a:rPr lang="ru-RU" b="1" dirty="0" err="1" smtClean="0"/>
              <a:t>такі</a:t>
            </a:r>
            <a:r>
              <a:rPr lang="ru-RU" b="1" dirty="0" smtClean="0"/>
              <a:t> </a:t>
            </a:r>
            <a:r>
              <a:rPr lang="ru-RU" b="1" dirty="0" err="1" smtClean="0"/>
              <a:t>вірші</a:t>
            </a:r>
            <a:r>
              <a:rPr lang="ru-RU" b="1" dirty="0" smtClean="0"/>
              <a:t>, як «</a:t>
            </a:r>
            <a:r>
              <a:rPr lang="ru-RU" b="1" dirty="0" err="1" smtClean="0"/>
              <a:t>Офелія</a:t>
            </a:r>
            <a:r>
              <a:rPr lang="ru-RU" b="1" dirty="0" smtClean="0"/>
              <a:t>», «Бал </a:t>
            </a:r>
            <a:r>
              <a:rPr lang="ru-RU" b="1" dirty="0" err="1" smtClean="0"/>
              <a:t>повішених</a:t>
            </a:r>
            <a:r>
              <a:rPr lang="ru-RU" b="1" dirty="0" smtClean="0"/>
              <a:t>», «Зло», «</a:t>
            </a:r>
            <a:r>
              <a:rPr lang="ru-RU" b="1" dirty="0" err="1" smtClean="0"/>
              <a:t>Сплячий</a:t>
            </a:r>
            <a:r>
              <a:rPr lang="ru-RU" b="1" dirty="0" smtClean="0"/>
              <a:t> в </a:t>
            </a:r>
            <a:r>
              <a:rPr lang="ru-RU" b="1" dirty="0" err="1" smtClean="0"/>
              <a:t>улоговині</a:t>
            </a:r>
            <a:r>
              <a:rPr lang="ru-RU" b="1" dirty="0" smtClean="0"/>
              <a:t>» та </a:t>
            </a:r>
            <a:r>
              <a:rPr lang="ru-RU" b="1" dirty="0" err="1" smtClean="0"/>
              <a:t>ін</a:t>
            </a:r>
            <a:endParaRPr lang="ru-RU" b="1" dirty="0"/>
          </a:p>
        </p:txBody>
      </p:sp>
      <p:pic>
        <p:nvPicPr>
          <p:cNvPr id="2050" name="Picture 2" descr="https://encrypted-tbn2.gstatic.com/images?q=tbn:ANd9GcQJ19mBz9ytWFoohQUKE86shJjWDPekaeWKsLfVcxUskzVI17AeO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60648"/>
            <a:ext cx="2664296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rtyur-Rembo-Glasnye-Voyelles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5517232"/>
            <a:ext cx="792088" cy="792088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57242" y="235743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А — черный; белый — </a:t>
            </a:r>
            <a:r>
              <a:rPr lang="ru-RU" sz="1800" b="1" dirty="0" smtClean="0">
                <a:solidFill>
                  <a:schemeClr val="bg1"/>
                </a:solidFill>
              </a:rPr>
              <a:t>Е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; </a:t>
            </a:r>
            <a:r>
              <a:rPr lang="ru-RU" sz="1800" b="1" dirty="0" smtClean="0">
                <a:solidFill>
                  <a:srgbClr val="FF0000"/>
                </a:solidFill>
              </a:rPr>
              <a:t>И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 — красный; </a:t>
            </a:r>
            <a:r>
              <a:rPr lang="ru-RU" sz="1800" b="1" dirty="0" smtClean="0">
                <a:solidFill>
                  <a:srgbClr val="00B050"/>
                </a:solidFill>
              </a:rPr>
              <a:t>У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 — зелёный.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>О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 — синий: тайну их скажу я в свой черёд.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А — бархатный корсет на теле насекомых,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Которые жужжат над смрадом нечистот.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Е 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— белизна холмов, палаток и тумана,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Блеск горных родников и хрупких опахал!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rgbClr val="FF0000"/>
                </a:solidFill>
              </a:rPr>
              <a:t>И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 — пурпурная кровь, сочащаяся рана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Иль алые уста средь гнева и похвал.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rgbClr val="00B050"/>
                </a:solidFill>
              </a:rPr>
              <a:t>У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 — трепетная рябь зелёных волн широких,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Спокойные луга, покой морщин глубоких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На трудовом челе алхимиков седых.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>О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 — звонкий рёв трубы, пронзительный и странный,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Полёты ангелов в тиши небес пространной - 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>О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 — дивных глаз её лиловые лучи. 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ru-RU" sz="1800" dirty="0">
              <a:solidFill>
                <a:schemeClr val="bg2">
                  <a:lumMod val="10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     А — черный; белый — </a:t>
            </a:r>
            <a:r>
              <a:rPr lang="ru-RU" b="1" dirty="0" smtClean="0">
                <a:solidFill>
                  <a:schemeClr val="bg1"/>
                </a:solidFill>
              </a:rPr>
              <a:t>Е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; 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— красный; </a:t>
            </a:r>
            <a:r>
              <a:rPr lang="ru-RU" b="1" dirty="0" smtClean="0">
                <a:solidFill>
                  <a:srgbClr val="00B050"/>
                </a:solidFill>
              </a:rPr>
              <a:t>У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— зелёный.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О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— синий: тайну их скажу я в свой черёд.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А — бархатный корсет на теле насекомых,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Которые жужжат над смрадом нечистот.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Е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— белизна холмов, палаток и тумана,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Блеск горных родников и хрупких опахал!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— пурпурная кровь, сочащаяся рана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Иль алые уста средь гнева и похвал.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У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— трепетная рябь зелёных волн широких,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Спокойные луга, покой морщин глубоких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На трудовом челе алхимиков седых.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О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— звонкий рёв трубы, пронзительный и странный,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Полёты ангелов в тиши небес пространной - 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О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— дивных глаз её лиловые лучи. </a:t>
            </a:r>
            <a:endParaRPr lang="ru-RU" b="1" dirty="0"/>
          </a:p>
        </p:txBody>
      </p:sp>
      <p:pic>
        <p:nvPicPr>
          <p:cNvPr id="4" name="Rembo-Artyur-Glasnye-chitaet-Eduard-Marcevich---007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80312" y="5157192"/>
            <a:ext cx="1160512" cy="1160512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6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b="1" dirty="0" smtClean="0"/>
              <a:t> «</a:t>
            </a:r>
            <a:r>
              <a:rPr lang="ru-RU" b="1" dirty="0" err="1" smtClean="0"/>
              <a:t>Голосівки</a:t>
            </a:r>
            <a:r>
              <a:rPr lang="ru-RU" b="1" dirty="0" smtClean="0"/>
              <a:t>» — </a:t>
            </a:r>
            <a:r>
              <a:rPr lang="ru-RU" b="1" dirty="0" err="1" smtClean="0"/>
              <a:t>це</a:t>
            </a:r>
            <a:r>
              <a:rPr lang="ru-RU" b="1" dirty="0" smtClean="0"/>
              <a:t> </a:t>
            </a:r>
            <a:r>
              <a:rPr lang="ru-RU" b="1" dirty="0" err="1" smtClean="0"/>
              <a:t>поезія</a:t>
            </a:r>
            <a:r>
              <a:rPr lang="ru-RU" b="1" dirty="0" smtClean="0"/>
              <a:t> </a:t>
            </a:r>
            <a:r>
              <a:rPr lang="ru-RU" b="1" dirty="0" err="1" smtClean="0"/>
              <a:t>пошуку</a:t>
            </a:r>
            <a:r>
              <a:rPr lang="ru-RU" b="1" dirty="0" smtClean="0"/>
              <a:t>. Рембо </a:t>
            </a:r>
            <a:r>
              <a:rPr lang="ru-RU" b="1" dirty="0" err="1" smtClean="0"/>
              <a:t>випробовує</a:t>
            </a:r>
            <a:r>
              <a:rPr lang="ru-RU" b="1" dirty="0" smtClean="0"/>
              <a:t> у </a:t>
            </a:r>
            <a:r>
              <a:rPr lang="ru-RU" b="1" dirty="0" err="1" smtClean="0"/>
              <a:t>ній</a:t>
            </a:r>
            <a:r>
              <a:rPr lang="ru-RU" b="1" dirty="0" smtClean="0"/>
              <a:t> </a:t>
            </a:r>
            <a:r>
              <a:rPr lang="ru-RU" b="1" dirty="0" err="1" smtClean="0"/>
              <a:t>можливості</a:t>
            </a:r>
            <a:r>
              <a:rPr lang="ru-RU" b="1" dirty="0" smtClean="0"/>
              <a:t> </a:t>
            </a:r>
            <a:r>
              <a:rPr lang="ru-RU" b="1" dirty="0" err="1" smtClean="0"/>
              <a:t>поєднати</a:t>
            </a:r>
            <a:r>
              <a:rPr lang="ru-RU" b="1" dirty="0" smtClean="0"/>
              <a:t> </a:t>
            </a:r>
            <a:r>
              <a:rPr lang="ru-RU" b="1" dirty="0" err="1" smtClean="0"/>
              <a:t>лірику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живописом</a:t>
            </a:r>
            <a:r>
              <a:rPr lang="ru-RU" b="1" dirty="0" smtClean="0"/>
              <a:t>, </a:t>
            </a:r>
            <a:r>
              <a:rPr lang="ru-RU" b="1" dirty="0" err="1" smtClean="0"/>
              <a:t>малюнок</a:t>
            </a:r>
            <a:r>
              <a:rPr lang="ru-RU" b="1" dirty="0" smtClean="0"/>
              <a:t> — </a:t>
            </a:r>
            <a:r>
              <a:rPr lang="ru-RU" b="1" dirty="0" err="1" smtClean="0"/>
              <a:t>з</a:t>
            </a:r>
            <a:r>
              <a:rPr lang="ru-RU" b="1" dirty="0" smtClean="0"/>
              <a:t> ритмом </a:t>
            </a:r>
            <a:r>
              <a:rPr lang="ru-RU" b="1" dirty="0" err="1" smtClean="0"/>
              <a:t>вірша</a:t>
            </a:r>
            <a:r>
              <a:rPr lang="ru-RU" b="1" dirty="0" smtClean="0"/>
              <a:t>. </a:t>
            </a:r>
            <a:r>
              <a:rPr lang="ru-RU" b="1" dirty="0" err="1" smtClean="0"/>
              <a:t>Відповідно</a:t>
            </a:r>
            <a:r>
              <a:rPr lang="ru-RU" b="1" dirty="0" smtClean="0"/>
              <a:t> до </a:t>
            </a:r>
            <a:r>
              <a:rPr lang="ru-RU" b="1" dirty="0" err="1" smtClean="0"/>
              <a:t>свого</a:t>
            </a:r>
            <a:r>
              <a:rPr lang="ru-RU" b="1" dirty="0" smtClean="0"/>
              <a:t> </a:t>
            </a:r>
            <a:r>
              <a:rPr lang="ru-RU" b="1" dirty="0" err="1" smtClean="0"/>
              <a:t>естетичного</a:t>
            </a:r>
            <a:r>
              <a:rPr lang="ru-RU" b="1" dirty="0" smtClean="0"/>
              <a:t> </a:t>
            </a:r>
            <a:r>
              <a:rPr lang="ru-RU" b="1" dirty="0" err="1" smtClean="0"/>
              <a:t>завдання</a:t>
            </a:r>
            <a:r>
              <a:rPr lang="ru-RU" b="1" dirty="0" smtClean="0"/>
              <a:t> «</a:t>
            </a:r>
            <a:r>
              <a:rPr lang="ru-RU" b="1" i="1" dirty="0" err="1" smtClean="0"/>
              <a:t>говорити</a:t>
            </a:r>
            <a:r>
              <a:rPr lang="ru-RU" b="1" i="1" dirty="0" smtClean="0"/>
              <a:t> про </a:t>
            </a:r>
            <a:r>
              <a:rPr lang="ru-RU" b="1" i="1" dirty="0" err="1" smtClean="0"/>
              <a:t>незрозуміле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незрозумілою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мовою</a:t>
            </a:r>
            <a:r>
              <a:rPr lang="ru-RU" b="1" dirty="0" smtClean="0"/>
              <a:t>», </a:t>
            </a:r>
            <a:r>
              <a:rPr lang="ru-RU" b="1" dirty="0" err="1" smtClean="0"/>
              <a:t>він</a:t>
            </a:r>
            <a:r>
              <a:rPr lang="ru-RU" b="1" dirty="0" smtClean="0"/>
              <a:t> </a:t>
            </a:r>
            <a:r>
              <a:rPr lang="ru-RU" b="1" dirty="0" err="1" smtClean="0"/>
              <a:t>урівноважував</a:t>
            </a:r>
            <a:r>
              <a:rPr lang="ru-RU" b="1" dirty="0" smtClean="0"/>
              <a:t> </a:t>
            </a:r>
            <a:r>
              <a:rPr lang="ru-RU" b="1" dirty="0" err="1" smtClean="0"/>
              <a:t>звукові</a:t>
            </a:r>
            <a:r>
              <a:rPr lang="ru-RU" b="1" dirty="0" smtClean="0"/>
              <a:t> ряди </a:t>
            </a:r>
            <a:r>
              <a:rPr lang="ru-RU" b="1" dirty="0" err="1" smtClean="0"/>
              <a:t>тими</a:t>
            </a:r>
            <a:r>
              <a:rPr lang="ru-RU" b="1" dirty="0" smtClean="0"/>
              <a:t> образами, </a:t>
            </a:r>
            <a:r>
              <a:rPr lang="ru-RU" b="1" dirty="0" err="1" smtClean="0"/>
              <a:t>які</a:t>
            </a:r>
            <a:r>
              <a:rPr lang="ru-RU" b="1" dirty="0" smtClean="0"/>
              <a:t> </a:t>
            </a:r>
            <a:r>
              <a:rPr lang="ru-RU" b="1" dirty="0" err="1" smtClean="0"/>
              <a:t>видавались</a:t>
            </a:r>
            <a:r>
              <a:rPr lang="ru-RU" b="1" dirty="0" smtClean="0"/>
              <a:t> </a:t>
            </a:r>
            <a:r>
              <a:rPr lang="ru-RU" b="1" dirty="0" err="1" smtClean="0"/>
              <a:t>йому</a:t>
            </a:r>
            <a:r>
              <a:rPr lang="ru-RU" b="1" dirty="0" smtClean="0"/>
              <a:t> </a:t>
            </a:r>
            <a:r>
              <a:rPr lang="ru-RU" b="1" dirty="0" err="1" smtClean="0"/>
              <a:t>найбільш</a:t>
            </a:r>
            <a:r>
              <a:rPr lang="ru-RU" b="1" dirty="0" smtClean="0"/>
              <a:t> </a:t>
            </a:r>
            <a:r>
              <a:rPr lang="ru-RU" b="1" dirty="0" err="1" smtClean="0"/>
              <a:t>доцільними</a:t>
            </a:r>
            <a:r>
              <a:rPr lang="ru-RU" b="1" dirty="0" smtClean="0"/>
              <a:t>. Не </a:t>
            </a:r>
            <a:r>
              <a:rPr lang="ru-RU" b="1" dirty="0" err="1" smtClean="0"/>
              <a:t>підкоряючись</a:t>
            </a:r>
            <a:r>
              <a:rPr lang="ru-RU" b="1" dirty="0" smtClean="0"/>
              <a:t> законам </a:t>
            </a:r>
            <a:r>
              <a:rPr lang="ru-RU" b="1" dirty="0" err="1" smtClean="0"/>
              <a:t>логіки</a:t>
            </a:r>
            <a:r>
              <a:rPr lang="ru-RU" b="1" dirty="0" smtClean="0"/>
              <a:t>, </a:t>
            </a:r>
            <a:r>
              <a:rPr lang="ru-RU" b="1" dirty="0" err="1" smtClean="0"/>
              <a:t>цей</a:t>
            </a:r>
            <a:r>
              <a:rPr lang="ru-RU" b="1" dirty="0" smtClean="0"/>
              <a:t> </a:t>
            </a:r>
            <a:r>
              <a:rPr lang="ru-RU" b="1" dirty="0" err="1" smtClean="0"/>
              <a:t>вірш</a:t>
            </a:r>
            <a:r>
              <a:rPr lang="ru-RU" b="1" dirty="0" smtClean="0"/>
              <a:t>, разом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тим</a:t>
            </a:r>
            <a:r>
              <a:rPr lang="ru-RU" b="1" dirty="0" smtClean="0"/>
              <a:t>,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музикальним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гармонійним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err="1" smtClean="0"/>
              <a:t>Вірш</a:t>
            </a:r>
            <a:r>
              <a:rPr lang="ru-RU" b="1" dirty="0" smtClean="0"/>
              <a:t> Рембо написано категорично, </a:t>
            </a:r>
            <a:r>
              <a:rPr lang="ru-RU" b="1" dirty="0" err="1" smtClean="0"/>
              <a:t>він</a:t>
            </a:r>
            <a:r>
              <a:rPr lang="ru-RU" b="1" dirty="0" smtClean="0"/>
              <a:t> </a:t>
            </a:r>
            <a:r>
              <a:rPr lang="ru-RU" b="1" dirty="0" err="1" smtClean="0"/>
              <a:t>пропонував</a:t>
            </a:r>
            <a:r>
              <a:rPr lang="ru-RU" b="1" dirty="0" smtClean="0"/>
              <a:t> </a:t>
            </a:r>
            <a:r>
              <a:rPr lang="ru-RU" b="1" dirty="0" err="1" smtClean="0"/>
              <a:t>нове</a:t>
            </a:r>
            <a:r>
              <a:rPr lang="ru-RU" b="1" dirty="0" smtClean="0"/>
              <a:t> </a:t>
            </a:r>
            <a:r>
              <a:rPr lang="ru-RU" b="1" dirty="0" err="1" smtClean="0"/>
              <a:t>бачення</a:t>
            </a:r>
            <a:r>
              <a:rPr lang="ru-RU" b="1" dirty="0" smtClean="0"/>
              <a:t>, </a:t>
            </a:r>
            <a:r>
              <a:rPr lang="ru-RU" b="1" dirty="0" err="1" smtClean="0"/>
              <a:t>нові</a:t>
            </a:r>
            <a:r>
              <a:rPr lang="ru-RU" b="1" dirty="0" smtClean="0"/>
              <a:t> засади </a:t>
            </a:r>
            <a:r>
              <a:rPr lang="ru-RU" b="1" dirty="0" err="1" smtClean="0"/>
              <a:t>формування</a:t>
            </a:r>
            <a:r>
              <a:rPr lang="ru-RU" b="1" dirty="0" smtClean="0"/>
              <a:t> образу, коли </a:t>
            </a:r>
            <a:r>
              <a:rPr lang="ru-RU" b="1" dirty="0" err="1" smtClean="0"/>
              <a:t>збігалися</a:t>
            </a:r>
            <a:r>
              <a:rPr lang="ru-RU" b="1" dirty="0" smtClean="0"/>
              <a:t> звуки, </a:t>
            </a:r>
            <a:r>
              <a:rPr lang="ru-RU" b="1" dirty="0" err="1" smtClean="0"/>
              <a:t>колір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душевний</a:t>
            </a:r>
            <a:r>
              <a:rPr lang="ru-RU" b="1" dirty="0" smtClean="0"/>
              <a:t> стан. </a:t>
            </a:r>
            <a:r>
              <a:rPr lang="ru-RU" b="1" dirty="0" err="1" smtClean="0"/>
              <a:t>Навколишній</a:t>
            </a:r>
            <a:r>
              <a:rPr lang="ru-RU" b="1" dirty="0" smtClean="0"/>
              <a:t> </a:t>
            </a:r>
            <a:r>
              <a:rPr lang="ru-RU" b="1" dirty="0" err="1" smtClean="0"/>
              <a:t>світ</a:t>
            </a:r>
            <a:r>
              <a:rPr lang="ru-RU" b="1" dirty="0" smtClean="0"/>
              <a:t> у </a:t>
            </a:r>
            <a:r>
              <a:rPr lang="ru-RU" b="1" dirty="0" err="1" smtClean="0"/>
              <a:t>сонеті</a:t>
            </a:r>
            <a:r>
              <a:rPr lang="ru-RU" b="1" dirty="0" smtClean="0"/>
              <a:t> </a:t>
            </a:r>
            <a:r>
              <a:rPr lang="ru-RU" b="1" dirty="0" err="1" smtClean="0"/>
              <a:t>диференціювався</a:t>
            </a:r>
            <a:r>
              <a:rPr lang="ru-RU" b="1" dirty="0" smtClean="0"/>
              <a:t> </a:t>
            </a:r>
            <a:r>
              <a:rPr lang="ru-RU" b="1" dirty="0" err="1" smtClean="0"/>
              <a:t>залежно</a:t>
            </a:r>
            <a:r>
              <a:rPr lang="ru-RU" b="1" dirty="0" smtClean="0"/>
              <a:t> </a:t>
            </a:r>
            <a:r>
              <a:rPr lang="ru-RU" b="1" dirty="0" err="1" smtClean="0"/>
              <a:t>від</a:t>
            </a:r>
            <a:r>
              <a:rPr lang="ru-RU" b="1" dirty="0" smtClean="0"/>
              <a:t> </a:t>
            </a:r>
            <a:r>
              <a:rPr lang="ru-RU" b="1" dirty="0" err="1" smtClean="0"/>
              <a:t>його</a:t>
            </a:r>
            <a:r>
              <a:rPr lang="ru-RU" b="1" dirty="0" smtClean="0"/>
              <a:t> </a:t>
            </a:r>
            <a:r>
              <a:rPr lang="ru-RU" b="1" dirty="0" err="1" smtClean="0"/>
              <a:t>кольорового</a:t>
            </a:r>
            <a:r>
              <a:rPr lang="ru-RU" b="1" dirty="0" smtClean="0"/>
              <a:t> </a:t>
            </a:r>
            <a:r>
              <a:rPr lang="ru-RU" b="1" dirty="0" err="1" smtClean="0"/>
              <a:t>забарвлення</a:t>
            </a:r>
            <a:r>
              <a:rPr lang="ru-RU" b="1" dirty="0" smtClean="0"/>
              <a:t>. У </a:t>
            </a:r>
            <a:r>
              <a:rPr lang="ru-RU" b="1" dirty="0" err="1" smtClean="0"/>
              <a:t>ньому</a:t>
            </a:r>
            <a:r>
              <a:rPr lang="ru-RU" b="1" dirty="0" smtClean="0"/>
              <a:t> </a:t>
            </a:r>
            <a:r>
              <a:rPr lang="ru-RU" b="1" dirty="0" err="1" smtClean="0"/>
              <a:t>виділимо</a:t>
            </a:r>
            <a:r>
              <a:rPr lang="ru-RU" b="1" dirty="0" smtClean="0"/>
              <a:t> </a:t>
            </a:r>
            <a:r>
              <a:rPr lang="ru-RU" b="1" dirty="0" err="1" smtClean="0"/>
              <a:t>п'ять</a:t>
            </a:r>
            <a:r>
              <a:rPr lang="ru-RU" b="1" dirty="0" smtClean="0"/>
              <a:t> сфер, </a:t>
            </a:r>
            <a:r>
              <a:rPr lang="ru-RU" b="1" dirty="0" err="1" smtClean="0"/>
              <a:t>які</a:t>
            </a:r>
            <a:r>
              <a:rPr lang="ru-RU" b="1" dirty="0" smtClean="0"/>
              <a:t> </a:t>
            </a:r>
            <a:r>
              <a:rPr lang="ru-RU" b="1" dirty="0" err="1" smtClean="0"/>
              <a:t>відрізнялися</a:t>
            </a:r>
            <a:r>
              <a:rPr lang="ru-RU" b="1" dirty="0" smtClean="0"/>
              <a:t> </a:t>
            </a:r>
            <a:r>
              <a:rPr lang="ru-RU" b="1" dirty="0" err="1" smtClean="0"/>
              <a:t>переважанням</a:t>
            </a:r>
            <a:r>
              <a:rPr lang="ru-RU" b="1" dirty="0" smtClean="0"/>
              <a:t> </a:t>
            </a:r>
            <a:r>
              <a:rPr lang="ru-RU" b="1" dirty="0" err="1" smtClean="0"/>
              <a:t>чорного</a:t>
            </a:r>
            <a:r>
              <a:rPr lang="ru-RU" b="1" dirty="0" smtClean="0"/>
              <a:t>, </a:t>
            </a:r>
            <a:r>
              <a:rPr lang="ru-RU" b="1" dirty="0" err="1" smtClean="0"/>
              <a:t>білого</a:t>
            </a:r>
            <a:r>
              <a:rPr lang="ru-RU" b="1" dirty="0" smtClean="0"/>
              <a:t>, </a:t>
            </a:r>
            <a:r>
              <a:rPr lang="ru-RU" b="1" dirty="0" err="1" smtClean="0"/>
              <a:t>червоного</a:t>
            </a:r>
            <a:r>
              <a:rPr lang="ru-RU" b="1" dirty="0" smtClean="0"/>
              <a:t>, зеленого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синього</a:t>
            </a:r>
            <a:r>
              <a:rPr lang="ru-RU" b="1" dirty="0" smtClean="0"/>
              <a:t> </a:t>
            </a:r>
            <a:r>
              <a:rPr lang="ru-RU" b="1" dirty="0" err="1" smtClean="0"/>
              <a:t>кольорів</a:t>
            </a:r>
            <a:r>
              <a:rPr lang="ru-RU" b="1" dirty="0" smtClean="0"/>
              <a:t>. </a:t>
            </a:r>
            <a:r>
              <a:rPr lang="ru-RU" b="1" dirty="0" err="1" smtClean="0"/>
              <a:t>Предмети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явища</a:t>
            </a:r>
            <a:r>
              <a:rPr lang="ru-RU" b="1" dirty="0" smtClean="0"/>
              <a:t> </a:t>
            </a:r>
            <a:r>
              <a:rPr lang="ru-RU" b="1" dirty="0" err="1" smtClean="0"/>
              <a:t>зовнішнього</a:t>
            </a:r>
            <a:r>
              <a:rPr lang="ru-RU" b="1" dirty="0" smtClean="0"/>
              <a:t> </a:t>
            </a:r>
            <a:r>
              <a:rPr lang="ru-RU" b="1" dirty="0" err="1" smtClean="0"/>
              <a:t>світу</a:t>
            </a:r>
            <a:r>
              <a:rPr lang="ru-RU" b="1" dirty="0" smtClean="0"/>
              <a:t>, </a:t>
            </a:r>
            <a:r>
              <a:rPr lang="ru-RU" b="1" dirty="0" err="1" smtClean="0"/>
              <a:t>охоплені</a:t>
            </a:r>
            <a:r>
              <a:rPr lang="ru-RU" b="1" dirty="0" smtClean="0"/>
              <a:t> </a:t>
            </a:r>
            <a:r>
              <a:rPr lang="ru-RU" b="1" dirty="0" err="1" smtClean="0"/>
              <a:t>однією</a:t>
            </a:r>
            <a:r>
              <a:rPr lang="ru-RU" b="1" dirty="0" smtClean="0"/>
              <a:t> </a:t>
            </a:r>
            <a:r>
              <a:rPr lang="ru-RU" b="1" dirty="0" err="1" smtClean="0"/>
              <a:t>із</a:t>
            </a:r>
            <a:r>
              <a:rPr lang="ru-RU" b="1" dirty="0" smtClean="0"/>
              <a:t> </a:t>
            </a:r>
            <a:r>
              <a:rPr lang="ru-RU" b="1" dirty="0" err="1" smtClean="0"/>
              <a:t>цих</a:t>
            </a:r>
            <a:r>
              <a:rPr lang="ru-RU" b="1" dirty="0" smtClean="0"/>
              <a:t> сфер, у </a:t>
            </a:r>
            <a:r>
              <a:rPr lang="ru-RU" b="1" dirty="0" err="1" smtClean="0"/>
              <a:t>свідомості</a:t>
            </a:r>
            <a:r>
              <a:rPr lang="ru-RU" b="1" dirty="0" smtClean="0"/>
              <a:t> Рембо </a:t>
            </a:r>
            <a:r>
              <a:rPr lang="ru-RU" b="1" dirty="0" err="1" smtClean="0"/>
              <a:t>водночас</a:t>
            </a:r>
            <a:r>
              <a:rPr lang="ru-RU" b="1" dirty="0" smtClean="0"/>
              <a:t> </a:t>
            </a:r>
            <a:r>
              <a:rPr lang="ru-RU" b="1" dirty="0" err="1" smtClean="0"/>
              <a:t>асоціювалися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голосними</a:t>
            </a:r>
            <a:r>
              <a:rPr lang="ru-RU" b="1" dirty="0" smtClean="0"/>
              <a:t> звуками (А, Е, І, У, О)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певним</a:t>
            </a:r>
            <a:r>
              <a:rPr lang="ru-RU" b="1" dirty="0" smtClean="0"/>
              <a:t> </a:t>
            </a:r>
            <a:r>
              <a:rPr lang="ru-RU" b="1" dirty="0" err="1" smtClean="0"/>
              <a:t>душевним</a:t>
            </a:r>
            <a:r>
              <a:rPr lang="ru-RU" b="1" dirty="0" smtClean="0"/>
              <a:t> станом, </a:t>
            </a:r>
            <a:r>
              <a:rPr lang="ru-RU" b="1" dirty="0" err="1" smtClean="0"/>
              <a:t>який</a:t>
            </a:r>
            <a:r>
              <a:rPr lang="ru-RU" b="1" dirty="0" smtClean="0"/>
              <a:t> </a:t>
            </a:r>
            <a:r>
              <a:rPr lang="ru-RU" b="1" dirty="0" err="1" smtClean="0"/>
              <a:t>відповідає</a:t>
            </a:r>
            <a:r>
              <a:rPr lang="ru-RU" b="1" dirty="0" smtClean="0"/>
              <a:t> </a:t>
            </a:r>
            <a:r>
              <a:rPr lang="ru-RU" b="1" dirty="0" err="1" smtClean="0"/>
              <a:t>кожній</a:t>
            </a:r>
            <a:r>
              <a:rPr lang="ru-RU" b="1" dirty="0" smtClean="0"/>
              <a:t> </a:t>
            </a:r>
            <a:r>
              <a:rPr lang="ru-RU" b="1" dirty="0" err="1" smtClean="0"/>
              <a:t>конкретній</a:t>
            </a:r>
            <a:r>
              <a:rPr lang="ru-RU" b="1" dirty="0" smtClean="0"/>
              <a:t> </a:t>
            </a:r>
            <a:r>
              <a:rPr lang="ru-RU" b="1" dirty="0" err="1" smtClean="0"/>
              <a:t>літері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err="1" smtClean="0"/>
              <a:t>Поет-</a:t>
            </a:r>
            <a:r>
              <a:rPr lang="uk-UA" b="1" i="1" dirty="0" smtClean="0"/>
              <a:t> бунтівник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266928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 </a:t>
            </a:r>
            <a:r>
              <a:rPr lang="ru-RU" b="1" i="1" dirty="0" smtClean="0"/>
              <a:t>А. Рембо </a:t>
            </a:r>
            <a:r>
              <a:rPr lang="ru-RU" b="1" i="1" dirty="0" err="1" smtClean="0"/>
              <a:t>був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послідовним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бунтівником</a:t>
            </a:r>
            <a:r>
              <a:rPr lang="ru-RU" b="1" i="1" dirty="0" smtClean="0"/>
              <a:t>, </a:t>
            </a:r>
            <a:r>
              <a:rPr lang="ru-RU" b="1" i="1" dirty="0" err="1" smtClean="0"/>
              <a:t>рішуче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відмовлявся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від</a:t>
            </a:r>
            <a:r>
              <a:rPr lang="ru-RU" b="1" i="1" dirty="0" smtClean="0"/>
              <a:t> </a:t>
            </a:r>
            <a:r>
              <a:rPr lang="ru-RU" b="1" i="1" dirty="0" err="1" smtClean="0"/>
              <a:t>усіх</a:t>
            </a:r>
            <a:r>
              <a:rPr lang="ru-RU" b="1" i="1" dirty="0" smtClean="0"/>
              <a:t> форм </a:t>
            </a:r>
            <a:r>
              <a:rPr lang="ru-RU" b="1" i="1" dirty="0" err="1" smtClean="0"/>
              <a:t>цивілізації</a:t>
            </a:r>
            <a:r>
              <a:rPr lang="ru-RU" b="1" i="1" dirty="0" smtClean="0"/>
              <a:t>. </a:t>
            </a:r>
            <a:r>
              <a:rPr lang="ru-RU" b="1" i="1" dirty="0" err="1" smtClean="0"/>
              <a:t>Із</a:t>
            </a:r>
            <a:r>
              <a:rPr lang="ru-RU" b="1" i="1" dirty="0" smtClean="0"/>
              <a:t> захватом юнак </a:t>
            </a:r>
            <a:r>
              <a:rPr lang="ru-RU" b="1" i="1" dirty="0" err="1" smtClean="0"/>
              <a:t>зустрів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звістку</a:t>
            </a:r>
            <a:r>
              <a:rPr lang="ru-RU" b="1" i="1" dirty="0" smtClean="0"/>
              <a:t> про </a:t>
            </a:r>
            <a:r>
              <a:rPr lang="ru-RU" b="1" i="1" dirty="0" err="1" smtClean="0"/>
              <a:t>Паризьку</a:t>
            </a:r>
            <a:r>
              <a:rPr lang="ru-RU" b="1" i="1" dirty="0" smtClean="0"/>
              <a:t> </a:t>
            </a:r>
            <a:r>
              <a:rPr lang="ru-RU" b="1" i="1" dirty="0" err="1" smtClean="0"/>
              <a:t>комуну</a:t>
            </a:r>
            <a:r>
              <a:rPr lang="ru-RU" b="1" i="1" dirty="0" smtClean="0"/>
              <a:t>, </a:t>
            </a:r>
            <a:r>
              <a:rPr lang="ru-RU" b="1" i="1" dirty="0" err="1" smtClean="0"/>
              <a:t>він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співчував</a:t>
            </a:r>
            <a:r>
              <a:rPr lang="ru-RU" b="1" i="1" dirty="0" smtClean="0"/>
              <a:t> </a:t>
            </a:r>
            <a:r>
              <a:rPr lang="ru-RU" b="1" i="1" dirty="0" err="1" smtClean="0"/>
              <a:t>усім</a:t>
            </a:r>
            <a:r>
              <a:rPr lang="ru-RU" b="1" i="1" dirty="0" smtClean="0"/>
              <a:t>, </a:t>
            </a:r>
            <a:r>
              <a:rPr lang="ru-RU" b="1" i="1" dirty="0" err="1" smtClean="0"/>
              <a:t>хто</a:t>
            </a:r>
            <a:r>
              <a:rPr lang="ru-RU" b="1" i="1" dirty="0" smtClean="0"/>
              <a:t> </a:t>
            </a:r>
            <a:r>
              <a:rPr lang="ru-RU" b="1" i="1" dirty="0" err="1" smtClean="0"/>
              <a:t>страждає</a:t>
            </a:r>
            <a:r>
              <a:rPr lang="ru-RU" b="1" i="1" dirty="0" smtClean="0"/>
              <a:t>.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9458" name="Picture 2" descr="http://golovinfond.ru/sites/default/files/styles/large/public/field/image/arthur-rimbau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340768"/>
            <a:ext cx="2984748" cy="481811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err="1" smtClean="0"/>
              <a:t>Поетична</a:t>
            </a:r>
            <a:r>
              <a:rPr lang="ru-RU" i="1" dirty="0" smtClean="0"/>
              <a:t> </a:t>
            </a:r>
            <a:r>
              <a:rPr lang="ru-RU" i="1" dirty="0" err="1" smtClean="0"/>
              <a:t>революція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1340768"/>
            <a:ext cx="5842992" cy="4785395"/>
          </a:xfrm>
        </p:spPr>
        <p:txBody>
          <a:bodyPr/>
          <a:lstStyle/>
          <a:p>
            <a:pPr algn="just">
              <a:buNone/>
            </a:pPr>
            <a:r>
              <a:rPr lang="en-US" i="1" dirty="0" smtClean="0"/>
              <a:t>    </a:t>
            </a:r>
            <a:r>
              <a:rPr lang="ru-RU" b="1" i="1" dirty="0" err="1" smtClean="0"/>
              <a:t>Сутність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політичної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революції</a:t>
            </a:r>
            <a:r>
              <a:rPr lang="ru-RU" b="1" i="1" dirty="0" smtClean="0"/>
              <a:t> А. Рембо </a:t>
            </a:r>
            <a:r>
              <a:rPr lang="ru-RU" b="1" i="1" dirty="0" err="1" smtClean="0"/>
              <a:t>полягає</a:t>
            </a:r>
            <a:r>
              <a:rPr lang="ru-RU" b="1" i="1" dirty="0" smtClean="0"/>
              <a:t> у </a:t>
            </a:r>
            <a:r>
              <a:rPr lang="ru-RU" b="1" i="1" dirty="0" err="1" smtClean="0"/>
              <a:t>свіжості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почуттів</a:t>
            </a:r>
            <a:r>
              <a:rPr lang="ru-RU" b="1" i="1" dirty="0" smtClean="0"/>
              <a:t>, </a:t>
            </a:r>
            <a:r>
              <a:rPr lang="ru-RU" b="1" i="1" dirty="0" err="1" smtClean="0"/>
              <a:t>переживань</a:t>
            </a:r>
            <a:r>
              <a:rPr lang="ru-RU" b="1" i="1" dirty="0" smtClean="0"/>
              <a:t>. </a:t>
            </a:r>
            <a:r>
              <a:rPr lang="ru-RU" b="1" i="1" dirty="0" err="1" smtClean="0"/>
              <a:t>Поета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приголомшує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розмаїття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барв</a:t>
            </a:r>
            <a:r>
              <a:rPr lang="ru-RU" b="1" i="1" dirty="0" smtClean="0"/>
              <a:t>, </a:t>
            </a:r>
            <a:r>
              <a:rPr lang="ru-RU" b="1" i="1" dirty="0" err="1" smtClean="0"/>
              <a:t>запахів</a:t>
            </a:r>
            <a:r>
              <a:rPr lang="ru-RU" b="1" i="1" dirty="0" smtClean="0"/>
              <a:t>, </a:t>
            </a:r>
            <a:r>
              <a:rPr lang="ru-RU" b="1" i="1" dirty="0" err="1" smtClean="0"/>
              <a:t>звуків</a:t>
            </a:r>
            <a:r>
              <a:rPr lang="ru-RU" b="1" i="1" dirty="0" smtClean="0"/>
              <a:t> – то </a:t>
            </a:r>
            <a:r>
              <a:rPr lang="ru-RU" b="1" i="1" dirty="0" err="1" smtClean="0"/>
              <a:t>огидних</a:t>
            </a:r>
            <a:r>
              <a:rPr lang="ru-RU" b="1" i="1" dirty="0" smtClean="0"/>
              <a:t>, </a:t>
            </a:r>
            <a:r>
              <a:rPr lang="ru-RU" b="1" i="1" dirty="0" err="1" smtClean="0"/>
              <a:t>то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прекрасних</a:t>
            </a:r>
            <a:r>
              <a:rPr lang="ru-RU" b="1" dirty="0" smtClean="0"/>
              <a:t> 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15362" name="Picture 2" descr="http://golovinfond.ru/sites/default/files/styles/large/public/field/image/rimbau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72816"/>
            <a:ext cx="2304256" cy="367240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634082"/>
          </a:xfrm>
        </p:spPr>
        <p:txBody>
          <a:bodyPr>
            <a:noAutofit/>
          </a:bodyPr>
          <a:lstStyle/>
          <a:p>
            <a:r>
              <a:rPr lang="ru-RU" sz="3200" b="1" i="1" dirty="0" err="1" smtClean="0"/>
              <a:t>Прагнення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осягнути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універсальність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буття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i="1" dirty="0" smtClean="0"/>
              <a:t>    Образ </a:t>
            </a:r>
            <a:r>
              <a:rPr lang="ru-RU" b="1" i="1" dirty="0" err="1" smtClean="0"/>
              <a:t>суспільства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майже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зовсім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зникає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</a:t>
            </a:r>
            <a:r>
              <a:rPr lang="ru-RU" b="1" i="1" dirty="0" err="1" smtClean="0"/>
              <a:t>його</a:t>
            </a:r>
            <a:r>
              <a:rPr lang="ru-RU" b="1" i="1" dirty="0" smtClean="0"/>
              <a:t> </a:t>
            </a:r>
            <a:r>
              <a:rPr lang="ru-RU" b="1" i="1" dirty="0" err="1" smtClean="0"/>
              <a:t>творів</a:t>
            </a:r>
            <a:r>
              <a:rPr lang="ru-RU" b="1" i="1" dirty="0" smtClean="0"/>
              <a:t>. </a:t>
            </a:r>
            <a:r>
              <a:rPr lang="ru-RU" b="1" i="1" dirty="0" err="1" smtClean="0"/>
              <a:t>Може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здатися</a:t>
            </a:r>
            <a:r>
              <a:rPr lang="ru-RU" b="1" i="1" dirty="0" smtClean="0"/>
              <a:t>, </a:t>
            </a:r>
            <a:r>
              <a:rPr lang="ru-RU" b="1" i="1" dirty="0" err="1" smtClean="0"/>
              <a:t>що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останні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поезії</a:t>
            </a:r>
            <a:r>
              <a:rPr lang="ru-RU" b="1" i="1" dirty="0" smtClean="0"/>
              <a:t> Рембо — </a:t>
            </a:r>
            <a:r>
              <a:rPr lang="ru-RU" b="1" i="1" dirty="0" err="1" smtClean="0"/>
              <a:t>це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ніби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мандрівні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замальовки</a:t>
            </a:r>
            <a:r>
              <a:rPr lang="ru-RU" b="1" i="1" dirty="0" smtClean="0"/>
              <a:t>, </a:t>
            </a:r>
            <a:r>
              <a:rPr lang="ru-RU" b="1" i="1" dirty="0" err="1" smtClean="0"/>
              <a:t>зроблені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дуже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спостережливим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поетом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підчас</a:t>
            </a:r>
            <a:r>
              <a:rPr lang="ru-RU" b="1" i="1" dirty="0" smtClean="0"/>
              <a:t> </a:t>
            </a:r>
            <a:r>
              <a:rPr lang="ru-RU" b="1" i="1" dirty="0" err="1" smtClean="0"/>
              <a:t>його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поневірянь.Ось</a:t>
            </a:r>
            <a:r>
              <a:rPr lang="ru-RU" b="1" i="1" dirty="0" smtClean="0"/>
              <a:t> Брюссель, у </a:t>
            </a:r>
            <a:r>
              <a:rPr lang="ru-RU" b="1" i="1" dirty="0" err="1" smtClean="0"/>
              <a:t>якому</a:t>
            </a:r>
            <a:r>
              <a:rPr lang="ru-RU" b="1" i="1" dirty="0" smtClean="0"/>
              <a:t> так часто </a:t>
            </a:r>
            <a:r>
              <a:rPr lang="ru-RU" b="1" i="1" dirty="0" err="1" smtClean="0"/>
              <a:t>бував</a:t>
            </a:r>
            <a:r>
              <a:rPr lang="ru-RU" b="1" i="1" dirty="0" smtClean="0"/>
              <a:t> Рембо; ось </a:t>
            </a:r>
            <a:r>
              <a:rPr lang="ru-RU" b="1" i="1" dirty="0" err="1" smtClean="0"/>
              <a:t>мандрівник</a:t>
            </a:r>
            <a:r>
              <a:rPr lang="ru-RU" b="1" i="1" dirty="0" smtClean="0"/>
              <a:t>, утомившись, </a:t>
            </a:r>
            <a:r>
              <a:rPr lang="ru-RU" b="1" i="1" dirty="0" err="1" smtClean="0"/>
              <a:t>п'є</a:t>
            </a:r>
            <a:r>
              <a:rPr lang="ru-RU" b="1" i="1" dirty="0" smtClean="0"/>
              <a:t> («</a:t>
            </a:r>
            <a:r>
              <a:rPr lang="ru-RU" b="1" i="1" dirty="0" err="1" smtClean="0"/>
              <a:t>Сльоза</a:t>
            </a:r>
            <a:r>
              <a:rPr lang="ru-RU" b="1" i="1" dirty="0" smtClean="0"/>
              <a:t>» ось </a:t>
            </a:r>
            <a:r>
              <a:rPr lang="ru-RU" b="1" i="1" dirty="0" err="1" smtClean="0"/>
              <a:t>він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розповідає</a:t>
            </a:r>
            <a:r>
              <a:rPr lang="ru-RU" b="1" i="1" dirty="0" smtClean="0"/>
              <a:t> про </a:t>
            </a:r>
            <a:r>
              <a:rPr lang="ru-RU" b="1" i="1" dirty="0" err="1" smtClean="0"/>
              <a:t>свої</a:t>
            </a:r>
            <a:r>
              <a:rPr lang="ru-RU" b="1" i="1" dirty="0" smtClean="0"/>
              <a:t> думки , про «</a:t>
            </a:r>
            <a:r>
              <a:rPr lang="ru-RU" b="1" i="1" dirty="0" err="1" smtClean="0"/>
              <a:t>юне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подружжя</a:t>
            </a:r>
            <a:r>
              <a:rPr lang="ru-RU" b="1" i="1" dirty="0" smtClean="0"/>
              <a:t>», </a:t>
            </a:r>
            <a:r>
              <a:rPr lang="ru-RU" b="1" i="1" dirty="0" err="1" smtClean="0"/>
              <a:t>можливо</a:t>
            </a:r>
            <a:r>
              <a:rPr lang="ru-RU" b="1" i="1" dirty="0" smtClean="0"/>
              <a:t>, </a:t>
            </a:r>
            <a:r>
              <a:rPr lang="ru-RU" b="1" i="1" dirty="0" err="1" smtClean="0"/>
              <a:t>зустрінуте</a:t>
            </a:r>
            <a:r>
              <a:rPr lang="ru-RU" b="1" i="1" dirty="0" smtClean="0"/>
              <a:t> по </a:t>
            </a:r>
            <a:r>
              <a:rPr lang="ru-RU" b="1" i="1" dirty="0" err="1" smtClean="0"/>
              <a:t>дорозі</a:t>
            </a:r>
            <a:r>
              <a:rPr lang="ru-RU" b="1" i="1" dirty="0" smtClean="0"/>
              <a:t> («</a:t>
            </a:r>
            <a:r>
              <a:rPr lang="ru-RU" b="1" i="1" dirty="0" err="1" smtClean="0"/>
              <a:t>Мішель</a:t>
            </a:r>
            <a:r>
              <a:rPr lang="ru-RU" b="1" i="1" dirty="0" smtClean="0"/>
              <a:t>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Крістіна</a:t>
            </a:r>
            <a:r>
              <a:rPr lang="ru-RU" b="1" i="1" dirty="0" smtClean="0"/>
              <a:t>» </a:t>
            </a:r>
            <a:r>
              <a:rPr lang="ru-RU" b="1" i="1" dirty="0" err="1" smtClean="0"/>
              <a:t>Утім</a:t>
            </a:r>
            <a:r>
              <a:rPr lang="ru-RU" b="1" i="1" dirty="0" smtClean="0"/>
              <a:t>, в «</a:t>
            </a:r>
            <a:r>
              <a:rPr lang="ru-RU" b="1" i="1" dirty="0" err="1" smtClean="0"/>
              <a:t>Останніх</a:t>
            </a:r>
            <a:r>
              <a:rPr lang="ru-RU" b="1" i="1" dirty="0" smtClean="0"/>
              <a:t> </a:t>
            </a:r>
            <a:r>
              <a:rPr lang="ru-RU" b="1" i="1" dirty="0" err="1" smtClean="0"/>
              <a:t>віршах</a:t>
            </a:r>
            <a:r>
              <a:rPr lang="ru-RU" b="1" i="1" dirty="0" smtClean="0"/>
              <a:t>») Рембо </a:t>
            </a:r>
            <a:r>
              <a:rPr lang="ru-RU" b="1" i="1" dirty="0" err="1" smtClean="0"/>
              <a:t>зовсім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реальні</a:t>
            </a:r>
            <a:r>
              <a:rPr lang="ru-RU" b="1" i="1" dirty="0" smtClean="0"/>
              <a:t>, </a:t>
            </a:r>
            <a:r>
              <a:rPr lang="ru-RU" b="1" i="1" dirty="0" err="1" smtClean="0"/>
              <a:t>конкретні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враження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абстрагуються</a:t>
            </a:r>
            <a:r>
              <a:rPr lang="ru-RU" b="1" i="1" dirty="0" smtClean="0"/>
              <a:t> до </a:t>
            </a:r>
            <a:r>
              <a:rPr lang="ru-RU" b="1" i="1" dirty="0" err="1" smtClean="0"/>
              <a:t>рівня</a:t>
            </a:r>
            <a:r>
              <a:rPr lang="ru-RU" b="1" i="1" dirty="0" smtClean="0"/>
              <a:t> символу, </a:t>
            </a:r>
            <a:r>
              <a:rPr lang="ru-RU" b="1" i="1" dirty="0" err="1" smtClean="0"/>
              <a:t>який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означає</a:t>
            </a:r>
            <a:r>
              <a:rPr lang="ru-RU" b="1" i="1" dirty="0" smtClean="0"/>
              <a:t> </a:t>
            </a:r>
            <a:r>
              <a:rPr lang="ru-RU" b="1" i="1" dirty="0" err="1" smtClean="0"/>
              <a:t>чи</a:t>
            </a:r>
            <a:r>
              <a:rPr lang="ru-RU" b="1" i="1" dirty="0" smtClean="0"/>
              <a:t> то «пейзаж </a:t>
            </a:r>
            <a:r>
              <a:rPr lang="ru-RU" b="1" i="1" dirty="0" err="1" smtClean="0"/>
              <a:t>душі</a:t>
            </a:r>
            <a:r>
              <a:rPr lang="ru-RU" b="1" i="1" dirty="0" smtClean="0"/>
              <a:t>», </a:t>
            </a:r>
            <a:r>
              <a:rPr lang="ru-RU" b="1" i="1" dirty="0" err="1" smtClean="0"/>
              <a:t>чи</a:t>
            </a:r>
            <a:r>
              <a:rPr lang="ru-RU" b="1" i="1" dirty="0" smtClean="0"/>
              <a:t> то пейзаж </a:t>
            </a:r>
            <a:r>
              <a:rPr lang="ru-RU" b="1" i="1" dirty="0" err="1" smtClean="0"/>
              <a:t>Всесвіту</a:t>
            </a:r>
            <a:r>
              <a:rPr lang="ru-RU" b="1" i="1" dirty="0" smtClean="0"/>
              <a:t>.</a:t>
            </a:r>
            <a:endParaRPr lang="ru-RU" b="1" dirty="0" smtClean="0"/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404664"/>
            <a:ext cx="5482952" cy="61206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b="1" dirty="0" err="1" smtClean="0"/>
              <a:t>Дізнавшись</a:t>
            </a:r>
            <a:r>
              <a:rPr lang="ru-RU" b="1" dirty="0" smtClean="0"/>
              <a:t> про </a:t>
            </a:r>
            <a:r>
              <a:rPr lang="ru-RU" b="1" dirty="0" err="1" smtClean="0"/>
              <a:t>проголошення</a:t>
            </a:r>
            <a:r>
              <a:rPr lang="ru-RU" b="1" dirty="0" smtClean="0"/>
              <a:t> </a:t>
            </a:r>
            <a:r>
              <a:rPr lang="ru-RU" b="1" dirty="0" err="1" smtClean="0"/>
              <a:t>Комуни</a:t>
            </a:r>
            <a:r>
              <a:rPr lang="ru-RU" b="1" dirty="0" smtClean="0"/>
              <a:t>, Рембо </a:t>
            </a:r>
            <a:r>
              <a:rPr lang="ru-RU" b="1" dirty="0" err="1" smtClean="0"/>
              <a:t>кидає</a:t>
            </a:r>
            <a:r>
              <a:rPr lang="ru-RU" b="1" dirty="0" smtClean="0"/>
              <a:t> </a:t>
            </a:r>
            <a:r>
              <a:rPr lang="ru-RU" b="1" dirty="0" err="1" smtClean="0"/>
              <a:t>ліцей</a:t>
            </a:r>
            <a:r>
              <a:rPr lang="ru-RU" b="1" dirty="0" smtClean="0"/>
              <a:t> у </a:t>
            </a:r>
            <a:r>
              <a:rPr lang="ru-RU" b="1" dirty="0" err="1" smtClean="0"/>
              <a:t>Шарлевиле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, </a:t>
            </a:r>
            <a:r>
              <a:rPr lang="ru-RU" b="1" dirty="0" err="1" smtClean="0"/>
              <a:t>діставшись</a:t>
            </a:r>
            <a:r>
              <a:rPr lang="ru-RU" b="1" dirty="0" smtClean="0"/>
              <a:t> до Парижа, </a:t>
            </a:r>
            <a:r>
              <a:rPr lang="ru-RU" b="1" dirty="0" err="1" smtClean="0"/>
              <a:t>бере</a:t>
            </a:r>
            <a:r>
              <a:rPr lang="ru-RU" b="1" dirty="0" smtClean="0"/>
              <a:t> участь у </a:t>
            </a:r>
            <a:r>
              <a:rPr lang="ru-RU" b="1" dirty="0" err="1" smtClean="0"/>
              <a:t>революційних</a:t>
            </a:r>
            <a:r>
              <a:rPr lang="ru-RU" b="1" dirty="0" smtClean="0"/>
              <a:t> </a:t>
            </a:r>
            <a:r>
              <a:rPr lang="ru-RU" b="1" dirty="0" err="1" smtClean="0"/>
              <a:t>подіях</a:t>
            </a:r>
            <a:r>
              <a:rPr lang="ru-RU" b="1" dirty="0" smtClean="0"/>
              <a:t>. </a:t>
            </a:r>
            <a:r>
              <a:rPr lang="ru-RU" b="1" dirty="0" err="1" smtClean="0"/>
              <a:t>Відчуття</a:t>
            </a:r>
            <a:r>
              <a:rPr lang="ru-RU" b="1" dirty="0" smtClean="0"/>
              <a:t> краху </a:t>
            </a:r>
            <a:r>
              <a:rPr lang="ru-RU" b="1" dirty="0" err="1" smtClean="0"/>
              <a:t>Комуни</a:t>
            </a:r>
            <a:r>
              <a:rPr lang="ru-RU" b="1" dirty="0" smtClean="0"/>
              <a:t> приводить </a:t>
            </a:r>
            <a:r>
              <a:rPr lang="ru-RU" b="1" dirty="0" err="1" smtClean="0"/>
              <a:t>його</a:t>
            </a:r>
            <a:r>
              <a:rPr lang="ru-RU" b="1" dirty="0" smtClean="0"/>
              <a:t> до </a:t>
            </a:r>
            <a:r>
              <a:rPr lang="ru-RU" b="1" dirty="0" err="1" smtClean="0"/>
              <a:t>пошуків</a:t>
            </a:r>
            <a:r>
              <a:rPr lang="ru-RU" b="1" dirty="0" smtClean="0"/>
              <a:t> </a:t>
            </a:r>
            <a:r>
              <a:rPr lang="ru-RU" b="1" dirty="0" err="1" smtClean="0"/>
              <a:t>поезії</a:t>
            </a:r>
            <a:r>
              <a:rPr lang="ru-RU" b="1" dirty="0" smtClean="0"/>
              <a:t>, </a:t>
            </a:r>
            <a:r>
              <a:rPr lang="ru-RU" b="1" dirty="0" err="1" smtClean="0"/>
              <a:t>випереджаючої</a:t>
            </a:r>
            <a:r>
              <a:rPr lang="ru-RU" b="1" dirty="0" smtClean="0"/>
              <a:t> </a:t>
            </a:r>
            <a:r>
              <a:rPr lang="ru-RU" b="1" dirty="0" err="1" smtClean="0"/>
              <a:t>відсталу</a:t>
            </a:r>
            <a:r>
              <a:rPr lang="ru-RU" b="1" dirty="0" smtClean="0"/>
              <a:t> </a:t>
            </a:r>
            <a:r>
              <a:rPr lang="ru-RU" b="1" dirty="0" err="1" smtClean="0"/>
              <a:t>життя</a:t>
            </a:r>
            <a:r>
              <a:rPr lang="ru-RU" b="1" dirty="0" smtClean="0"/>
              <a:t>. До </a:t>
            </a:r>
            <a:r>
              <a:rPr lang="ru-RU" b="1" dirty="0" err="1" smtClean="0"/>
              <a:t>травня</a:t>
            </a:r>
            <a:r>
              <a:rPr lang="ru-RU" b="1" dirty="0" smtClean="0"/>
              <a:t> 1871 у Рембо </a:t>
            </a:r>
            <a:r>
              <a:rPr lang="ru-RU" b="1" dirty="0" err="1" smtClean="0"/>
              <a:t>складається</a:t>
            </a:r>
            <a:r>
              <a:rPr lang="ru-RU" b="1" dirty="0" smtClean="0"/>
              <a:t> </a:t>
            </a:r>
            <a:r>
              <a:rPr lang="ru-RU" b="1" dirty="0" err="1" smtClean="0"/>
              <a:t>концепція</a:t>
            </a:r>
            <a:r>
              <a:rPr lang="ru-RU" b="1" dirty="0" smtClean="0"/>
              <a:t> «</a:t>
            </a:r>
            <a:r>
              <a:rPr lang="ru-RU" b="1" dirty="0" err="1" smtClean="0"/>
              <a:t>поета-ясновидця</a:t>
            </a:r>
            <a:r>
              <a:rPr lang="ru-RU" b="1" dirty="0" smtClean="0"/>
              <a:t>».</a:t>
            </a:r>
            <a:endParaRPr lang="ru-RU" b="1" dirty="0"/>
          </a:p>
        </p:txBody>
      </p:sp>
      <p:pic>
        <p:nvPicPr>
          <p:cNvPr id="1026" name="Picture 2" descr="http://i.livelib.ru/boocover/1000455399/l/8d8e/Per_Ptifis__Artyur_Remb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2444552" cy="400429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868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  </a:t>
            </a:r>
            <a:r>
              <a:rPr lang="ru-RU" b="1" dirty="0" smtClean="0"/>
              <a:t>«Поет </a:t>
            </a:r>
            <a:r>
              <a:rPr lang="ru-RU" b="1" dirty="0" err="1" smtClean="0"/>
              <a:t>робить</a:t>
            </a:r>
            <a:r>
              <a:rPr lang="ru-RU" b="1" dirty="0" smtClean="0"/>
              <a:t> себе ясновидцем, </a:t>
            </a:r>
            <a:r>
              <a:rPr lang="ru-RU" b="1" dirty="0" err="1" smtClean="0"/>
              <a:t>створюючи</a:t>
            </a:r>
            <a:r>
              <a:rPr lang="ru-RU" b="1" dirty="0" smtClean="0"/>
              <a:t> </a:t>
            </a:r>
            <a:r>
              <a:rPr lang="ru-RU" b="1" dirty="0" err="1" smtClean="0"/>
              <a:t>довгий</a:t>
            </a:r>
            <a:r>
              <a:rPr lang="ru-RU" b="1" dirty="0" smtClean="0"/>
              <a:t>, </a:t>
            </a:r>
            <a:r>
              <a:rPr lang="ru-RU" b="1" dirty="0" err="1" smtClean="0"/>
              <a:t>нескінченний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розумний</a:t>
            </a:r>
            <a:r>
              <a:rPr lang="ru-RU" b="1" dirty="0" smtClean="0"/>
              <a:t> </a:t>
            </a:r>
            <a:r>
              <a:rPr lang="ru-RU" b="1" dirty="0" err="1" smtClean="0"/>
              <a:t>безлад</a:t>
            </a:r>
            <a:r>
              <a:rPr lang="ru-RU" b="1" dirty="0" smtClean="0"/>
              <a:t> </a:t>
            </a:r>
            <a:r>
              <a:rPr lang="ru-RU" b="1" dirty="0" err="1" smtClean="0"/>
              <a:t>всіх</a:t>
            </a:r>
            <a:r>
              <a:rPr lang="ru-RU" b="1" dirty="0" smtClean="0"/>
              <a:t> </a:t>
            </a:r>
            <a:r>
              <a:rPr lang="ru-RU" b="1" dirty="0" err="1" smtClean="0"/>
              <a:t>сторін</a:t>
            </a:r>
            <a:r>
              <a:rPr lang="ru-RU" b="1" dirty="0" smtClean="0"/>
              <a:t>, - </a:t>
            </a:r>
            <a:r>
              <a:rPr lang="ru-RU" b="1" dirty="0" err="1" smtClean="0"/>
              <a:t>пише</a:t>
            </a:r>
            <a:r>
              <a:rPr lang="ru-RU" b="1" dirty="0" smtClean="0"/>
              <a:t> </a:t>
            </a:r>
            <a:r>
              <a:rPr lang="ru-RU" b="1" dirty="0" err="1" smtClean="0"/>
              <a:t>він</a:t>
            </a:r>
            <a:r>
              <a:rPr lang="ru-RU" b="1" dirty="0" smtClean="0"/>
              <a:t>. - </a:t>
            </a:r>
            <a:r>
              <a:rPr lang="ru-RU" b="1" dirty="0" err="1" smtClean="0"/>
              <a:t>Всі</a:t>
            </a:r>
            <a:r>
              <a:rPr lang="ru-RU" b="1" dirty="0" smtClean="0"/>
              <a:t> </a:t>
            </a:r>
            <a:r>
              <a:rPr lang="ru-RU" b="1" dirty="0" err="1" smtClean="0"/>
              <a:t>форми</a:t>
            </a:r>
            <a:r>
              <a:rPr lang="ru-RU" b="1" dirty="0" smtClean="0"/>
              <a:t> </a:t>
            </a:r>
            <a:r>
              <a:rPr lang="ru-RU" b="1" dirty="0" err="1" smtClean="0"/>
              <a:t>любові</a:t>
            </a:r>
            <a:r>
              <a:rPr lang="ru-RU" b="1" dirty="0" smtClean="0"/>
              <a:t>, </a:t>
            </a:r>
            <a:r>
              <a:rPr lang="ru-RU" b="1" dirty="0" err="1" smtClean="0"/>
              <a:t>страждання</a:t>
            </a:r>
            <a:r>
              <a:rPr lang="ru-RU" b="1" dirty="0" smtClean="0"/>
              <a:t>, безумства; </a:t>
            </a:r>
            <a:r>
              <a:rPr lang="ru-RU" b="1" dirty="0" err="1" smtClean="0"/>
              <a:t>він</a:t>
            </a:r>
            <a:r>
              <a:rPr lang="ru-RU" b="1" dirty="0" smtClean="0"/>
              <a:t> </a:t>
            </a:r>
            <a:r>
              <a:rPr lang="ru-RU" b="1" dirty="0" err="1" smtClean="0"/>
              <a:t>шукає</a:t>
            </a:r>
            <a:r>
              <a:rPr lang="ru-RU" b="1" dirty="0" smtClean="0"/>
              <a:t> самого себе, </a:t>
            </a:r>
            <a:r>
              <a:rPr lang="ru-RU" b="1" dirty="0" err="1" smtClean="0"/>
              <a:t>він</a:t>
            </a:r>
            <a:r>
              <a:rPr lang="ru-RU" b="1" dirty="0" smtClean="0"/>
              <a:t> </a:t>
            </a:r>
            <a:r>
              <a:rPr lang="ru-RU" b="1" dirty="0" err="1" smtClean="0"/>
              <a:t>відчуває</a:t>
            </a:r>
            <a:r>
              <a:rPr lang="ru-RU" b="1" dirty="0" smtClean="0"/>
              <a:t> на </a:t>
            </a:r>
            <a:r>
              <a:rPr lang="ru-RU" b="1" dirty="0" err="1" smtClean="0"/>
              <a:t>собі</a:t>
            </a:r>
            <a:r>
              <a:rPr lang="ru-RU" b="1" dirty="0" smtClean="0"/>
              <a:t> </a:t>
            </a:r>
            <a:r>
              <a:rPr lang="ru-RU" b="1" dirty="0" err="1" smtClean="0"/>
              <a:t>всі</a:t>
            </a:r>
            <a:r>
              <a:rPr lang="ru-RU" b="1" dirty="0" smtClean="0"/>
              <a:t> </a:t>
            </a:r>
            <a:r>
              <a:rPr lang="ru-RU" b="1" dirty="0" err="1" smtClean="0"/>
              <a:t>отрути</a:t>
            </a:r>
            <a:r>
              <a:rPr lang="ru-RU" b="1" dirty="0" smtClean="0"/>
              <a:t>, </a:t>
            </a:r>
            <a:r>
              <a:rPr lang="ru-RU" b="1" dirty="0" err="1" smtClean="0"/>
              <a:t>щоб</a:t>
            </a:r>
            <a:r>
              <a:rPr lang="ru-RU" b="1" dirty="0" smtClean="0"/>
              <a:t> </a:t>
            </a:r>
            <a:r>
              <a:rPr lang="ru-RU" b="1" dirty="0" err="1" smtClean="0"/>
              <a:t>зберегти</a:t>
            </a:r>
            <a:r>
              <a:rPr lang="ru-RU" b="1" dirty="0" smtClean="0"/>
              <a:t> </a:t>
            </a:r>
            <a:r>
              <a:rPr lang="ru-RU" b="1" dirty="0" err="1" smtClean="0"/>
              <a:t>тільки</a:t>
            </a:r>
            <a:r>
              <a:rPr lang="ru-RU" b="1" dirty="0" smtClean="0"/>
              <a:t> </a:t>
            </a:r>
            <a:r>
              <a:rPr lang="ru-RU" b="1" dirty="0" err="1" smtClean="0"/>
              <a:t>квінтесенцію</a:t>
            </a:r>
            <a:r>
              <a:rPr lang="ru-RU" b="1" dirty="0" smtClean="0"/>
              <a:t>. </a:t>
            </a:r>
            <a:r>
              <a:rPr lang="ru-RU" b="1" dirty="0" err="1" smtClean="0"/>
              <a:t>Невимовна</a:t>
            </a:r>
            <a:r>
              <a:rPr lang="ru-RU" b="1" dirty="0" smtClean="0"/>
              <a:t> </a:t>
            </a:r>
            <a:r>
              <a:rPr lang="ru-RU" b="1" dirty="0" err="1" smtClean="0"/>
              <a:t>катування</a:t>
            </a:r>
            <a:r>
              <a:rPr lang="ru-RU" b="1" dirty="0" smtClean="0"/>
              <a:t>, в </a:t>
            </a:r>
            <a:r>
              <a:rPr lang="ru-RU" b="1" dirty="0" err="1" smtClean="0"/>
              <a:t>якій</a:t>
            </a:r>
            <a:r>
              <a:rPr lang="ru-RU" b="1" dirty="0" smtClean="0"/>
              <a:t> </a:t>
            </a:r>
            <a:r>
              <a:rPr lang="ru-RU" b="1" dirty="0" err="1" smtClean="0"/>
              <a:t>йому</a:t>
            </a:r>
            <a:r>
              <a:rPr lang="ru-RU" b="1" dirty="0" smtClean="0"/>
              <a:t> </a:t>
            </a:r>
            <a:r>
              <a:rPr lang="ru-RU" b="1" dirty="0" err="1" smtClean="0"/>
              <a:t>потрібна</a:t>
            </a:r>
            <a:r>
              <a:rPr lang="ru-RU" b="1" dirty="0" smtClean="0"/>
              <a:t> вся </a:t>
            </a:r>
            <a:r>
              <a:rPr lang="ru-RU" b="1" dirty="0" err="1" smtClean="0"/>
              <a:t>віра</a:t>
            </a:r>
            <a:r>
              <a:rPr lang="ru-RU" b="1" dirty="0" smtClean="0"/>
              <a:t>, </a:t>
            </a:r>
            <a:r>
              <a:rPr lang="ru-RU" b="1" dirty="0" err="1" smtClean="0"/>
              <a:t>вся</a:t>
            </a:r>
            <a:r>
              <a:rPr lang="ru-RU" b="1" dirty="0" smtClean="0"/>
              <a:t> </a:t>
            </a:r>
            <a:r>
              <a:rPr lang="ru-RU" b="1" dirty="0" err="1" smtClean="0"/>
              <a:t>надлюдська</a:t>
            </a:r>
            <a:r>
              <a:rPr lang="ru-RU" b="1" dirty="0" smtClean="0"/>
              <a:t> сила, в </a:t>
            </a:r>
            <a:r>
              <a:rPr lang="ru-RU" b="1" dirty="0" err="1" smtClean="0"/>
              <a:t>якій</a:t>
            </a:r>
            <a:r>
              <a:rPr lang="ru-RU" b="1" dirty="0" smtClean="0"/>
              <a:t> </a:t>
            </a:r>
            <a:r>
              <a:rPr lang="ru-RU" b="1" dirty="0" err="1" smtClean="0"/>
              <a:t>він</a:t>
            </a:r>
            <a:r>
              <a:rPr lang="ru-RU" b="1" dirty="0" smtClean="0"/>
              <a:t> </a:t>
            </a:r>
            <a:r>
              <a:rPr lang="ru-RU" b="1" dirty="0" err="1" smtClean="0"/>
              <a:t>стає</a:t>
            </a:r>
            <a:r>
              <a:rPr lang="ru-RU" b="1" dirty="0" smtClean="0"/>
              <a:t> </a:t>
            </a:r>
            <a:r>
              <a:rPr lang="ru-RU" b="1" dirty="0" err="1" smtClean="0"/>
              <a:t>серед</a:t>
            </a:r>
            <a:r>
              <a:rPr lang="ru-RU" b="1" dirty="0" smtClean="0"/>
              <a:t> </a:t>
            </a:r>
            <a:r>
              <a:rPr lang="ru-RU" b="1" dirty="0" err="1" smtClean="0"/>
              <a:t>усіх</a:t>
            </a:r>
            <a:r>
              <a:rPr lang="ru-RU" b="1" dirty="0" smtClean="0"/>
              <a:t> великим </a:t>
            </a:r>
            <a:r>
              <a:rPr lang="ru-RU" b="1" dirty="0" err="1" smtClean="0"/>
              <a:t>хворим</a:t>
            </a:r>
            <a:r>
              <a:rPr lang="ru-RU" b="1" dirty="0" smtClean="0"/>
              <a:t>, </a:t>
            </a:r>
            <a:r>
              <a:rPr lang="ru-RU" b="1" dirty="0" err="1" smtClean="0"/>
              <a:t>великим</a:t>
            </a:r>
            <a:r>
              <a:rPr lang="ru-RU" b="1" dirty="0" smtClean="0"/>
              <a:t> </a:t>
            </a:r>
            <a:r>
              <a:rPr lang="ru-RU" b="1" dirty="0" err="1" smtClean="0"/>
              <a:t>злочинцем</a:t>
            </a:r>
            <a:r>
              <a:rPr lang="ru-RU" b="1" dirty="0" smtClean="0"/>
              <a:t>, </a:t>
            </a:r>
            <a:r>
              <a:rPr lang="ru-RU" b="1" dirty="0" err="1" smtClean="0"/>
              <a:t>великим</a:t>
            </a:r>
            <a:r>
              <a:rPr lang="ru-RU" b="1" dirty="0" smtClean="0"/>
              <a:t> </a:t>
            </a:r>
            <a:r>
              <a:rPr lang="ru-RU" b="1" dirty="0" err="1" smtClean="0"/>
              <a:t>проклятим</a:t>
            </a:r>
            <a:r>
              <a:rPr lang="ru-RU" b="1" dirty="0" smtClean="0"/>
              <a:t> -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верховним</a:t>
            </a:r>
            <a:r>
              <a:rPr lang="ru-RU" b="1" dirty="0" smtClean="0"/>
              <a:t> </a:t>
            </a:r>
            <a:r>
              <a:rPr lang="ru-RU" b="1" dirty="0" err="1" smtClean="0"/>
              <a:t>Вченим</a:t>
            </a:r>
            <a:r>
              <a:rPr lang="ru-RU" b="1" dirty="0" smtClean="0"/>
              <a:t>! - </a:t>
            </a:r>
            <a:r>
              <a:rPr lang="ru-RU" b="1" dirty="0" err="1" smtClean="0"/>
              <a:t>Бо</a:t>
            </a:r>
            <a:r>
              <a:rPr lang="ru-RU" b="1" dirty="0" smtClean="0"/>
              <a:t> </a:t>
            </a:r>
            <a:r>
              <a:rPr lang="ru-RU" b="1" dirty="0" err="1" smtClean="0"/>
              <a:t>він</a:t>
            </a:r>
            <a:r>
              <a:rPr lang="ru-RU" b="1" dirty="0" smtClean="0"/>
              <a:t> </a:t>
            </a:r>
            <a:r>
              <a:rPr lang="ru-RU" b="1" dirty="0" err="1" smtClean="0"/>
              <a:t>прагне</a:t>
            </a:r>
            <a:r>
              <a:rPr lang="ru-RU" b="1" dirty="0" smtClean="0"/>
              <a:t> </a:t>
            </a:r>
            <a:r>
              <a:rPr lang="ru-RU" b="1" dirty="0" err="1" smtClean="0"/>
              <a:t>невідомого</a:t>
            </a:r>
            <a:r>
              <a:rPr lang="ru-RU" b="1" dirty="0" smtClean="0"/>
              <a:t>.»</a:t>
            </a:r>
            <a:endParaRPr lang="ru-RU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“</a:t>
            </a:r>
            <a:r>
              <a:rPr lang="ru-RU" b="1" i="1" dirty="0" err="1" smtClean="0"/>
              <a:t>Голосівки</a:t>
            </a:r>
            <a:r>
              <a:rPr lang="ru-RU" b="1" i="1" dirty="0" smtClean="0"/>
              <a:t>”- </a:t>
            </a:r>
            <a:r>
              <a:rPr lang="ru-RU" b="1" i="1" dirty="0" err="1" smtClean="0"/>
              <a:t>маніфест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символізму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В </a:t>
            </a:r>
            <a:r>
              <a:rPr lang="ru-RU" b="1" i="1" dirty="0" err="1" smtClean="0"/>
              <a:t>поезії</a:t>
            </a:r>
            <a:r>
              <a:rPr lang="ru-RU" b="1" i="1" dirty="0" smtClean="0"/>
              <a:t> “</a:t>
            </a:r>
            <a:r>
              <a:rPr lang="ru-RU" b="1" i="1" dirty="0" err="1" smtClean="0"/>
              <a:t>Голосівки</a:t>
            </a:r>
            <a:r>
              <a:rPr lang="ru-RU" b="1" i="1" dirty="0" smtClean="0"/>
              <a:t>” </a:t>
            </a:r>
            <a:r>
              <a:rPr lang="ru-RU" b="1" i="1" dirty="0" err="1" smtClean="0"/>
              <a:t>поєднались</a:t>
            </a:r>
            <a:r>
              <a:rPr lang="ru-RU" b="1" i="1" dirty="0" smtClean="0"/>
              <a:t> </a:t>
            </a:r>
            <a:r>
              <a:rPr lang="ru-RU" b="1" i="1" dirty="0" err="1" smtClean="0"/>
              <a:t>кольори</a:t>
            </a:r>
            <a:r>
              <a:rPr lang="ru-RU" b="1" i="1" dirty="0" smtClean="0"/>
              <a:t>, запахи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звуки.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7410" name="Picture 2" descr="http://vsiknygy.net.ua/images/acticles/big/arthur_rimbau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924944"/>
            <a:ext cx="2664296" cy="36004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5292080" cy="6597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    </a:t>
            </a:r>
            <a:r>
              <a:rPr lang="ru-RU" b="1" i="1" dirty="0" smtClean="0"/>
              <a:t>Рембо </a:t>
            </a:r>
            <a:r>
              <a:rPr lang="ru-RU" b="1" i="1" dirty="0" err="1" smtClean="0"/>
              <a:t>розхитував</a:t>
            </a:r>
            <a:r>
              <a:rPr lang="ru-RU" b="1" i="1" dirty="0" smtClean="0"/>
              <a:t> </a:t>
            </a:r>
            <a:r>
              <a:rPr lang="ru-RU" b="1" i="1" dirty="0" err="1" smtClean="0"/>
              <a:t>уявлення</a:t>
            </a:r>
            <a:r>
              <a:rPr lang="ru-RU" b="1" i="1" dirty="0" smtClean="0"/>
              <a:t> про </a:t>
            </a:r>
            <a:r>
              <a:rPr lang="ru-RU" b="1" i="1" dirty="0" err="1" smtClean="0"/>
              <a:t>формальну</a:t>
            </a:r>
            <a:r>
              <a:rPr lang="ru-RU" b="1" i="1" dirty="0" smtClean="0"/>
              <a:t> </a:t>
            </a:r>
            <a:r>
              <a:rPr lang="ru-RU" b="1" i="1" dirty="0" err="1" smtClean="0"/>
              <a:t>досконалість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поезії</a:t>
            </a:r>
            <a:r>
              <a:rPr lang="ru-RU" b="1" i="1" dirty="0" smtClean="0"/>
              <a:t>, </a:t>
            </a:r>
            <a:r>
              <a:rPr lang="ru-RU" b="1" i="1" dirty="0" err="1" smtClean="0"/>
              <a:t>знищив</a:t>
            </a:r>
            <a:r>
              <a:rPr lang="ru-RU" b="1" i="1" dirty="0" smtClean="0"/>
              <a:t> межу </a:t>
            </a:r>
            <a:r>
              <a:rPr lang="ru-RU" b="1" i="1" dirty="0" err="1" smtClean="0"/>
              <a:t>між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поезією</a:t>
            </a:r>
            <a:r>
              <a:rPr lang="ru-RU" b="1" i="1" dirty="0" smtClean="0"/>
              <a:t>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прозою як </a:t>
            </a:r>
            <a:r>
              <a:rPr lang="ru-RU" b="1" i="1" dirty="0" err="1" smtClean="0"/>
              <a:t>основними</a:t>
            </a:r>
            <a:r>
              <a:rPr lang="ru-RU" b="1" i="1" dirty="0" smtClean="0"/>
              <a:t> типами </a:t>
            </a:r>
            <a:r>
              <a:rPr lang="ru-RU" b="1" i="1" dirty="0" err="1" smtClean="0"/>
              <a:t>організації</a:t>
            </a:r>
            <a:r>
              <a:rPr lang="ru-RU" b="1" i="1" dirty="0" smtClean="0"/>
              <a:t> </a:t>
            </a:r>
            <a:r>
              <a:rPr lang="ru-RU" b="1" i="1" dirty="0" err="1" smtClean="0"/>
              <a:t>художнього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мовлення</a:t>
            </a:r>
            <a:r>
              <a:rPr lang="ru-RU" b="1" i="1" dirty="0" smtClean="0"/>
              <a:t>. </a:t>
            </a:r>
            <a:r>
              <a:rPr lang="ru-RU" b="1" i="1" dirty="0" err="1" smtClean="0"/>
              <a:t>Він</a:t>
            </a:r>
            <a:r>
              <a:rPr lang="ru-RU" b="1" i="1" dirty="0" smtClean="0"/>
              <a:t> </a:t>
            </a:r>
            <a:r>
              <a:rPr lang="ru-RU" b="1" i="1" dirty="0" err="1" smtClean="0"/>
              <a:t>був</a:t>
            </a:r>
            <a:r>
              <a:rPr lang="ru-RU" b="1" i="1" dirty="0" smtClean="0"/>
              <a:t> одним </a:t>
            </a:r>
            <a:r>
              <a:rPr lang="ru-RU" b="1" i="1" dirty="0" err="1" smtClean="0"/>
              <a:t>із</a:t>
            </a:r>
            <a:r>
              <a:rPr lang="ru-RU" b="1" i="1" dirty="0" smtClean="0"/>
              <a:t> перших </a:t>
            </a:r>
            <a:r>
              <a:rPr lang="ru-RU" b="1" i="1" dirty="0" err="1" smtClean="0"/>
              <a:t>французьких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поетів</a:t>
            </a:r>
            <a:r>
              <a:rPr lang="ru-RU" b="1" i="1" dirty="0" smtClean="0"/>
              <a:t>, </a:t>
            </a:r>
            <a:r>
              <a:rPr lang="ru-RU" b="1" i="1" dirty="0" err="1" smtClean="0"/>
              <a:t>який</a:t>
            </a:r>
            <a:r>
              <a:rPr lang="ru-RU" b="1" i="1" dirty="0" smtClean="0"/>
              <a:t> почав </a:t>
            </a:r>
            <a:r>
              <a:rPr lang="ru-RU" b="1" i="1" dirty="0" err="1" smtClean="0"/>
              <a:t>писати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верлібром</a:t>
            </a:r>
            <a:r>
              <a:rPr lang="ru-RU" b="1" i="1" dirty="0" smtClean="0"/>
              <a:t>.</a:t>
            </a:r>
            <a:endParaRPr lang="ru-RU" b="1" dirty="0" smtClean="0"/>
          </a:p>
          <a:p>
            <a:pPr>
              <a:buNone/>
            </a:pPr>
            <a:endParaRPr lang="ru-RU" b="1" dirty="0"/>
          </a:p>
        </p:txBody>
      </p:sp>
      <p:pic>
        <p:nvPicPr>
          <p:cNvPr id="16386" name="Picture 2" descr="http://e-bookua.org.ua/uploads/posts/2013-04/1365845216_1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88640"/>
            <a:ext cx="2736304" cy="345638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136</TotalTime>
  <Words>784</Words>
  <Application>Microsoft Office PowerPoint</Application>
  <PresentationFormat>Экран (4:3)</PresentationFormat>
  <Paragraphs>35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Артюр Рембо “Голосівки”</vt:lpstr>
      <vt:lpstr>Слайд 2</vt:lpstr>
      <vt:lpstr>Поет- бунтівник</vt:lpstr>
      <vt:lpstr>Поетична революція </vt:lpstr>
      <vt:lpstr>Прагнення осягнути універсальність буття  </vt:lpstr>
      <vt:lpstr>Слайд 6</vt:lpstr>
      <vt:lpstr>Слайд 7</vt:lpstr>
      <vt:lpstr>“Голосівки”- маніфест символізму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А — черный; белый — Е; И — красный; У — зелёный.  О — синий: тайну их скажу я в свой черёд.  А — бархатный корсет на теле насекомых,  Которые жужжат над смрадом нечистот.   Е — белизна холмов, палаток и тумана,  Блеск горных родников и хрупких опахал!  И — пурпурная кровь, сочащаяся рана  Иль алые уста средь гнева и похвал.   У — трепетная рябь зелёных волн широких,  Спокойные луга, покой морщин глубоких  На трудовом челе алхимиков седых.  О — звонкий рёв трубы, пронзительный и странный,  Полёты ангелов в тиши небес пространной -  О — дивных глаз её лиловые лучи.  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17</cp:revision>
  <dcterms:modified xsi:type="dcterms:W3CDTF">2015-09-02T16:50:56Z</dcterms:modified>
</cp:coreProperties>
</file>