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32" autoAdjust="0"/>
    <p:restoredTop sz="94660"/>
  </p:normalViewPr>
  <p:slideViewPr>
    <p:cSldViewPr>
      <p:cViewPr varScale="1">
        <p:scale>
          <a:sx n="78" d="100"/>
          <a:sy n="78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883769-8825-4A1D-9710-3DB0135EB43C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44FC79-3F2A-4C2C-BC1A-02E98D8F5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0551"/>
            <a:ext cx="8496944" cy="3096344"/>
          </a:xfrm>
        </p:spPr>
        <p:txBody>
          <a:bodyPr>
            <a:noAutofit/>
          </a:bodyPr>
          <a:lstStyle/>
          <a:p>
            <a:r>
              <a:rPr lang="uk-UA" sz="6000" i="1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</a:t>
            </a:r>
            <a:br>
              <a:rPr lang="uk-UA" sz="6000" i="1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i="1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Епохи</a:t>
            </a:r>
            <a:br>
              <a:rPr lang="uk-UA" sz="6000" i="1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i="1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Класицизму</a:t>
            </a:r>
            <a:endParaRPr lang="ru-RU" sz="6000" i="1" dirty="0">
              <a:solidFill>
                <a:schemeClr val="bg1">
                  <a:lumMod val="95000"/>
                </a:schemeClr>
              </a:solidFill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674250"/>
            <a:ext cx="4930399" cy="27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8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8184" y="457200"/>
            <a:ext cx="2592288" cy="106680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Андреа Палладіо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5840730" cy="5562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28184" y="1600200"/>
            <a:ext cx="2915816" cy="478112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Андреа Палладіо — засновник архітектури класицизму і, ймовірно, найвпливовіший архітектор в історії західної </a:t>
            </a:r>
            <a:r>
              <a:rPr lang="ru-RU" sz="2000" dirty="0" smtClean="0"/>
              <a:t>цивілізації.</a:t>
            </a:r>
          </a:p>
          <a:p>
            <a:r>
              <a:rPr lang="ru-RU" sz="2000" dirty="0"/>
              <a:t>Майже єдиний </a:t>
            </a:r>
            <a:r>
              <a:rPr lang="ru-RU" sz="2000" dirty="0" smtClean="0"/>
              <a:t>архітектор, </a:t>
            </a:r>
            <a:r>
              <a:rPr lang="ru-RU" sz="2000" dirty="0" err="1" smtClean="0"/>
              <a:t>ім'ям</a:t>
            </a:r>
            <a:r>
              <a:rPr lang="ru-RU" sz="2000" dirty="0" smtClean="0"/>
              <a:t> </a:t>
            </a:r>
            <a:r>
              <a:rPr lang="ru-RU" sz="2000" dirty="0"/>
              <a:t>якого назвали цілий напрям у архітектурному будівництві Західної Європи — палладіанство. </a:t>
            </a:r>
          </a:p>
        </p:txBody>
      </p:sp>
    </p:spTree>
    <p:extLst>
      <p:ext uri="{BB962C8B-B14F-4D97-AF65-F5344CB8AC3E}">
        <p14:creationId xmlns:p14="http://schemas.microsoft.com/office/powerpoint/2010/main" xmlns="" val="118385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3492624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Підготувала учениця </a:t>
            </a:r>
            <a:br>
              <a:rPr lang="uk-UA" sz="4800" dirty="0" smtClean="0"/>
            </a:br>
            <a:r>
              <a:rPr lang="uk-UA" sz="4800" dirty="0" smtClean="0"/>
              <a:t>9-б </a:t>
            </a:r>
            <a:r>
              <a:rPr lang="uk-UA" sz="4800" dirty="0" smtClean="0"/>
              <a:t>класу</a:t>
            </a:r>
            <a:r>
              <a:rPr sz="4800" smtClean="0"/>
              <a:t> </a:t>
            </a:r>
            <a:r>
              <a:rPr lang="uk-UA" sz="4800" dirty="0" err="1" smtClean="0"/>
              <a:t>Гребінківської</a:t>
            </a:r>
            <a:r>
              <a:rPr lang="uk-UA" sz="4800" dirty="0" smtClean="0"/>
              <a:t> гімназії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dirty="0" smtClean="0">
                <a:solidFill>
                  <a:schemeClr val="bg2">
                    <a:lumMod val="75000"/>
                  </a:schemeClr>
                </a:solidFill>
              </a:rPr>
              <a:t>Бичова Анжела</a:t>
            </a:r>
            <a:endParaRPr lang="ru-RU" sz="4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265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992888" cy="2736304"/>
          </a:xfrm>
        </p:spPr>
        <p:txBody>
          <a:bodyPr>
            <a:noAutofit/>
          </a:bodyPr>
          <a:lstStyle/>
          <a:p>
            <a:r>
              <a:rPr lang="ru-RU" sz="3200" dirty="0"/>
              <a:t>Архітектура (від давньогрецького — старший, головний тесляр або будівельник) — це мистецтво проектувати і будувати різні споруди та </a:t>
            </a:r>
            <a:r>
              <a:rPr lang="ru-RU" sz="3200" dirty="0" smtClean="0"/>
              <a:t>будівлі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04664"/>
            <a:ext cx="5904656" cy="27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768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924800" cy="1371600"/>
          </a:xfrm>
        </p:spPr>
        <p:txBody>
          <a:bodyPr/>
          <a:lstStyle/>
          <a:p>
            <a:r>
              <a:rPr lang="ru-RU" sz="7200" dirty="0"/>
              <a:t>Вічна класика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208912" cy="5112568"/>
          </a:xfrm>
        </p:spPr>
        <p:txBody>
          <a:bodyPr>
            <a:normAutofit/>
          </a:bodyPr>
          <a:lstStyle/>
          <a:p>
            <a:r>
              <a:rPr lang="ru-RU" sz="2600" dirty="0"/>
              <a:t>Класицизм, як стиль архітектури виник ще в 16 столітті, на кінець знаменитої епохи Відродження. Засновником нового напряму в проектуванні будівель прийнято вважати венеціанського майстра Палладіо, а весь ранній період класицизму отримав назву палладіо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Класицизм був захоплено прийнятий інтелектуалами континентальної Європи і Англії, які до </a:t>
            </a:r>
            <a:r>
              <a:rPr lang="ru-RU" sz="2600" dirty="0" smtClean="0"/>
              <a:t>того </a:t>
            </a:r>
            <a:r>
              <a:rPr lang="ru-RU" sz="2600" dirty="0"/>
              <a:t>часу встигли пересититися надмірностями занадто вигадливого пізнього бароко, до того часу звироднілого в рококо.</a:t>
            </a:r>
          </a:p>
        </p:txBody>
      </p:sp>
    </p:spTree>
    <p:extLst>
      <p:ext uri="{BB962C8B-B14F-4D97-AF65-F5344CB8AC3E}">
        <p14:creationId xmlns:p14="http://schemas.microsoft.com/office/powerpoint/2010/main" xmlns="" val="4203211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75476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bg1"/>
                </a:solidFill>
              </a:rPr>
              <a:t>Версальський палац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4896544" cy="328068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220072" y="1556792"/>
            <a:ext cx="3672408" cy="48245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Побудований в стилі класицизму у 1661-1710 рр. на місці замку Людовика ХІІІ.</a:t>
            </a:r>
          </a:p>
          <a:p>
            <a:r>
              <a:rPr lang="ru-RU" sz="2000" dirty="0" smtClean="0"/>
              <a:t>Над будівництвом всього комплексу разом із садами працювали найкращі французькі архітектори свого часу — Луї Ле Во, Андре Ленотр, Франсуа д'Орбе, Жюль Ардуен-Мансар, Ґабріель та ін.</a:t>
            </a:r>
          </a:p>
        </p:txBody>
      </p:sp>
    </p:spTree>
    <p:extLst>
      <p:ext uri="{BB962C8B-B14F-4D97-AF65-F5344CB8AC3E}">
        <p14:creationId xmlns:p14="http://schemas.microsoft.com/office/powerpoint/2010/main" xmlns="" val="4249515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148064" y="1124744"/>
            <a:ext cx="2952328" cy="864096"/>
          </a:xfrm>
        </p:spPr>
        <p:txBody>
          <a:bodyPr>
            <a:normAutofit fontScale="90000"/>
          </a:bodyPr>
          <a:lstStyle/>
          <a:p>
            <a:r>
              <a:rPr lang="uk-UA" sz="4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Вілла Ротонда</a:t>
            </a:r>
            <a:endParaRPr lang="ru-RU" sz="4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50" r="16650"/>
          <a:stretch>
            <a:fillRect/>
          </a:stretch>
        </p:blipFill>
        <p:spPr>
          <a:xfrm>
            <a:off x="755576" y="1484784"/>
            <a:ext cx="3816424" cy="3816424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0" y="2132856"/>
            <a:ext cx="4320480" cy="3024336"/>
          </a:xfrm>
        </p:spPr>
        <p:txBody>
          <a:bodyPr>
            <a:noAutofit/>
          </a:bodyPr>
          <a:lstStyle/>
          <a:p>
            <a:r>
              <a:rPr lang="ru-RU" sz="2400" dirty="0"/>
              <a:t>Вілла Ротонда </a:t>
            </a:r>
            <a:r>
              <a:rPr lang="en-US" sz="2400" dirty="0" smtClean="0"/>
              <a:t>— </a:t>
            </a:r>
            <a:r>
              <a:rPr lang="ru-RU" sz="2400" dirty="0"/>
              <a:t>заміська споруда архітектора Палладіо, що вважається зразком вілли в стилі класицизм чи його різновиду — </a:t>
            </a:r>
            <a:r>
              <a:rPr lang="ru-RU" sz="2400" dirty="0" smtClean="0"/>
              <a:t>палладіанств</a:t>
            </a:r>
            <a:r>
              <a:rPr lang="ru-RU" sz="2400" dirty="0"/>
              <a:t>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Вілла побудована на пагорбі поблизу міста </a:t>
            </a:r>
            <a:r>
              <a:rPr lang="ru-RU" sz="2400" dirty="0" smtClean="0"/>
              <a:t>Віченца (</a:t>
            </a:r>
            <a:r>
              <a:rPr lang="uk-UA" sz="2400" dirty="0" smtClean="0"/>
              <a:t>Італія)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40237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3645024"/>
            <a:ext cx="5040560" cy="86409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Пантеон</a:t>
            </a:r>
            <a:endParaRPr lang="ru-RU" sz="54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32656"/>
            <a:ext cx="4608512" cy="336898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4509120"/>
            <a:ext cx="7899920" cy="1872224"/>
          </a:xfrm>
        </p:spPr>
        <p:txBody>
          <a:bodyPr>
            <a:noAutofit/>
          </a:bodyPr>
          <a:lstStyle/>
          <a:p>
            <a:r>
              <a:rPr lang="vi-VN" sz="2400" dirty="0" smtClean="0"/>
              <a:t>Пантео́н</a:t>
            </a:r>
            <a:r>
              <a:rPr lang="en-US" sz="2400" dirty="0" smtClean="0"/>
              <a:t> </a:t>
            </a:r>
            <a:r>
              <a:rPr lang="en-US" sz="2400" dirty="0"/>
              <a:t>— </a:t>
            </a:r>
            <a:r>
              <a:rPr lang="vi-VN" sz="2400" dirty="0"/>
              <a:t>пам’ятка культури неокласичного стилю в Латинському кварталі Парижа. Побудований у </a:t>
            </a:r>
            <a:r>
              <a:rPr lang="en-US" sz="2400" dirty="0"/>
              <a:t>XVIII </a:t>
            </a:r>
            <a:r>
              <a:rPr lang="vi-VN" sz="2400" dirty="0"/>
              <a:t>столітті як церква святої Женев'єви, сьогодні Пантеон є усипальницею видатних особистостей Франції.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60506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83560" y="1124744"/>
            <a:ext cx="3960440" cy="792088"/>
          </a:xfrm>
        </p:spPr>
        <p:txBody>
          <a:bodyPr>
            <a:noAutofit/>
          </a:bodyPr>
          <a:lstStyle/>
          <a:p>
            <a:r>
              <a:rPr lang="ru-RU" sz="4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Вандомська </a:t>
            </a:r>
            <a:r>
              <a:rPr lang="ru-RU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колона</a:t>
            </a:r>
            <a:endParaRPr lang="ru-RU" sz="4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33" r="18333"/>
          <a:stretch>
            <a:fillRect/>
          </a:stretch>
        </p:blipFill>
        <p:spPr>
          <a:xfrm>
            <a:off x="539552" y="1628800"/>
            <a:ext cx="4092624" cy="409262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48064" y="2204864"/>
            <a:ext cx="3816424" cy="3960440"/>
          </a:xfrm>
        </p:spPr>
        <p:txBody>
          <a:bodyPr>
            <a:noAutofit/>
          </a:bodyPr>
          <a:lstStyle/>
          <a:p>
            <a:r>
              <a:rPr lang="ru-RU" sz="2800" dirty="0"/>
              <a:t>Вандомська колона </a:t>
            </a:r>
            <a:r>
              <a:rPr lang="ru-RU" sz="2800" dirty="0" smtClean="0"/>
              <a:t>на </a:t>
            </a:r>
            <a:r>
              <a:rPr lang="ru-RU" sz="2800" dirty="0"/>
              <a:t>Вандомській площі </a:t>
            </a:r>
            <a:r>
              <a:rPr lang="ru-RU" sz="2800" dirty="0" smtClean="0"/>
              <a:t>в </a:t>
            </a:r>
            <a:r>
              <a:rPr lang="ru-RU" sz="2800" dirty="0"/>
              <a:t>1-му муніципальному </a:t>
            </a:r>
            <a:r>
              <a:rPr lang="ru-RU" sz="2800" dirty="0" smtClean="0"/>
              <a:t> окрузі </a:t>
            </a:r>
            <a:r>
              <a:rPr lang="ru-RU" sz="2800" dirty="0"/>
              <a:t>Париж</a:t>
            </a:r>
            <a:r>
              <a:rPr lang="en-US" sz="2800" dirty="0"/>
              <a:t>a </a:t>
            </a:r>
            <a:r>
              <a:rPr lang="ru-RU" sz="2800" dirty="0"/>
              <a:t>на честь перемоги Наполеона </a:t>
            </a:r>
            <a:r>
              <a:rPr lang="en-US" sz="2800" dirty="0"/>
              <a:t>I </a:t>
            </a:r>
            <a:r>
              <a:rPr lang="ru-RU" sz="2800" dirty="0"/>
              <a:t>під Аустерліцем.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25419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221088"/>
            <a:ext cx="7767021" cy="644729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Сан-Джорджо-Маджоре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" r="109"/>
          <a:stretch>
            <a:fillRect/>
          </a:stretch>
        </p:blipFill>
        <p:spPr>
          <a:xfrm>
            <a:off x="1979712" y="476672"/>
            <a:ext cx="4679942" cy="352849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4941168"/>
            <a:ext cx="7756264" cy="804862"/>
          </a:xfrm>
        </p:spPr>
        <p:txBody>
          <a:bodyPr>
            <a:noAutofit/>
          </a:bodyPr>
          <a:lstStyle/>
          <a:p>
            <a:r>
              <a:rPr lang="ru-RU" sz="2000" dirty="0"/>
              <a:t>Собор Сан-Джорджо </a:t>
            </a:r>
            <a:r>
              <a:rPr lang="ru-RU" sz="2000" dirty="0" smtClean="0"/>
              <a:t>Маджоре </a:t>
            </a:r>
            <a:r>
              <a:rPr lang="en-US" sz="2000" dirty="0" smtClean="0"/>
              <a:t>— </a:t>
            </a:r>
            <a:r>
              <a:rPr lang="ru-RU" sz="2000" dirty="0"/>
              <a:t>собор у Венеції, на острові Сан-Джорджо-Маджоре. Зведений між 1565 та 1610 роками за проектом архітектора Андреа </a:t>
            </a:r>
            <a:r>
              <a:rPr lang="ru-RU" sz="2000" dirty="0" smtClean="0"/>
              <a:t>Палладіо; </a:t>
            </a:r>
            <a:r>
              <a:rPr lang="ru-RU" sz="2000" dirty="0"/>
              <a:t>після смерті майстра храм добудував його учень Вінченцо </a:t>
            </a:r>
            <a:r>
              <a:rPr lang="ru-RU" sz="2000" dirty="0" smtClean="0"/>
              <a:t>Скамоцці.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73704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0112" y="620688"/>
            <a:ext cx="3230517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Петровський шляховий палац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" r="254"/>
          <a:stretch>
            <a:fillRect/>
          </a:stretch>
        </p:blipFill>
        <p:spPr>
          <a:xfrm>
            <a:off x="323528" y="1412776"/>
            <a:ext cx="4968552" cy="374542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71478" y="1844824"/>
            <a:ext cx="3744416" cy="3744416"/>
          </a:xfrm>
        </p:spPr>
        <p:txBody>
          <a:bodyPr>
            <a:noAutofit/>
          </a:bodyPr>
          <a:lstStyle/>
          <a:p>
            <a:r>
              <a:rPr lang="ru-RU" sz="2000" dirty="0"/>
              <a:t>Будівництво Петровського подорожнього палацу було розпочато в 1776 році за наказом імператриці Катерини Другої, яка побажала мати комфортабельну резиденцію на шляху з Петербурга в Москву, де можна було відпочити перед урочистим в'їздом до золотоглавій.</a:t>
            </a:r>
          </a:p>
        </p:txBody>
      </p:sp>
    </p:spTree>
    <p:extLst>
      <p:ext uri="{BB962C8B-B14F-4D97-AF65-F5344CB8AC3E}">
        <p14:creationId xmlns:p14="http://schemas.microsoft.com/office/powerpoint/2010/main" xmlns="" val="1449465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254</TotalTime>
  <Words>332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Архітектура Епохи Класицизму</vt:lpstr>
      <vt:lpstr>Слайд 2</vt:lpstr>
      <vt:lpstr>Вічна класика</vt:lpstr>
      <vt:lpstr> Версальський палац</vt:lpstr>
      <vt:lpstr>Вілла Ротонда</vt:lpstr>
      <vt:lpstr>Пантеон</vt:lpstr>
      <vt:lpstr>Вандомська  колона</vt:lpstr>
      <vt:lpstr>Собор Сан-Джорджо-Маджоре</vt:lpstr>
      <vt:lpstr> Петровський шляховий палац</vt:lpstr>
      <vt:lpstr>Андреа Палладіо</vt:lpstr>
      <vt:lpstr>Підготувала учениця  9-б класу Гребінківської гімназії Бичова Анжела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Епохи Класицизму</dc:title>
  <dc:creator>admin</dc:creator>
  <cp:lastModifiedBy>Admin</cp:lastModifiedBy>
  <cp:revision>18</cp:revision>
  <dcterms:created xsi:type="dcterms:W3CDTF">2015-09-17T20:11:34Z</dcterms:created>
  <dcterms:modified xsi:type="dcterms:W3CDTF">2015-10-04T07:09:39Z</dcterms:modified>
</cp:coreProperties>
</file>