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3"/>
  </p:notesMasterIdLst>
  <p:sldIdLst>
    <p:sldId id="256" r:id="rId2"/>
  </p:sldIdLst>
  <p:sldSz cx="25563513" cy="18002250"/>
  <p:notesSz cx="6858000" cy="9144000"/>
  <p:defaultTextStyle>
    <a:defPPr>
      <a:defRPr lang="ru-RU"/>
    </a:defPPr>
    <a:lvl1pPr marL="0" algn="l" defTabSz="1911727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1pPr>
    <a:lvl2pPr marL="955863" algn="l" defTabSz="1911727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2pPr>
    <a:lvl3pPr marL="1911727" algn="l" defTabSz="1911727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3pPr>
    <a:lvl4pPr marL="2867585" algn="l" defTabSz="1911727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4pPr>
    <a:lvl5pPr marL="3823448" algn="l" defTabSz="1911727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5pPr>
    <a:lvl6pPr marL="4779302" algn="l" defTabSz="1911727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6pPr>
    <a:lvl7pPr marL="5735161" algn="l" defTabSz="1911727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7pPr>
    <a:lvl8pPr marL="6691022" algn="l" defTabSz="1911727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8pPr>
    <a:lvl9pPr marL="7646886" algn="l" defTabSz="1911727" rtl="0" eaLnBrk="1" latinLnBrk="0" hangingPunct="1">
      <a:defRPr sz="3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4" autoAdjust="0"/>
    <p:restoredTop sz="94638" autoAdjust="0"/>
  </p:normalViewPr>
  <p:slideViewPr>
    <p:cSldViewPr>
      <p:cViewPr varScale="1">
        <p:scale>
          <a:sx n="26" d="100"/>
          <a:sy n="26" d="100"/>
        </p:scale>
        <p:origin x="-480" y="-132"/>
      </p:cViewPr>
      <p:guideLst>
        <p:guide orient="horz" pos="5670"/>
        <p:guide pos="80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48785-B6B9-49A0-B5EE-CEE2D812874F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5363" y="685800"/>
            <a:ext cx="48672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F6731-6A04-4039-B252-513103CCE4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911727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955863" algn="l" defTabSz="1911727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911727" algn="l" defTabSz="1911727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867585" algn="l" defTabSz="1911727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3823448" algn="l" defTabSz="1911727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4779302" algn="l" defTabSz="1911727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5735161" algn="l" defTabSz="1911727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6691022" algn="l" defTabSz="1911727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7646886" algn="l" defTabSz="1911727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95363" y="685800"/>
            <a:ext cx="4867275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3F6731-6A04-4039-B252-513103CCE4B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17265" y="5592371"/>
            <a:ext cx="21728988" cy="38588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34531" y="10201277"/>
            <a:ext cx="17894460" cy="460057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9562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912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8686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824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781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737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6693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7649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F51E7-D78F-40C7-A23C-336A9960D695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1656-76C5-4642-8EDC-2A1694AF0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F51E7-D78F-40C7-A23C-336A9960D695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1656-76C5-4642-8EDC-2A1694AF0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8533548" y="720928"/>
            <a:ext cx="5751790" cy="153602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78183" y="720928"/>
            <a:ext cx="16829312" cy="153602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F51E7-D78F-40C7-A23C-336A9960D695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1656-76C5-4642-8EDC-2A1694AF0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F51E7-D78F-40C7-A23C-336A9960D695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1656-76C5-4642-8EDC-2A1694AF0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9344" y="11568118"/>
            <a:ext cx="21728988" cy="3575446"/>
          </a:xfrm>
        </p:spPr>
        <p:txBody>
          <a:bodyPr anchor="t"/>
          <a:lstStyle>
            <a:lvl1pPr algn="l">
              <a:defRPr sz="8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19344" y="7630129"/>
            <a:ext cx="21728988" cy="3937990"/>
          </a:xfrm>
        </p:spPr>
        <p:txBody>
          <a:bodyPr anchor="b"/>
          <a:lstStyle>
            <a:lvl1pPr marL="0" indent="0">
              <a:buNone/>
              <a:defRPr sz="4200">
                <a:solidFill>
                  <a:schemeClr val="tx1">
                    <a:tint val="75000"/>
                  </a:schemeClr>
                </a:solidFill>
              </a:defRPr>
            </a:lvl1pPr>
            <a:lvl2pPr marL="956229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2pPr>
            <a:lvl3pPr marL="1912458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86868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4pPr>
            <a:lvl5pPr marL="3824913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5pPr>
            <a:lvl6pPr marL="4781142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6pPr>
            <a:lvl7pPr marL="5737373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7pPr>
            <a:lvl8pPr marL="669360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8pPr>
            <a:lvl9pPr marL="7649829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F51E7-D78F-40C7-A23C-336A9960D695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1656-76C5-4642-8EDC-2A1694AF0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8177" y="4200528"/>
            <a:ext cx="11290553" cy="11880651"/>
          </a:xfrm>
        </p:spPr>
        <p:txBody>
          <a:bodyPr/>
          <a:lstStyle>
            <a:lvl1pPr>
              <a:defRPr sz="5900"/>
            </a:lvl1pPr>
            <a:lvl2pPr>
              <a:defRPr sz="5000"/>
            </a:lvl2pPr>
            <a:lvl3pPr>
              <a:defRPr sz="42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2994786" y="4200528"/>
            <a:ext cx="11290553" cy="11880651"/>
          </a:xfrm>
        </p:spPr>
        <p:txBody>
          <a:bodyPr/>
          <a:lstStyle>
            <a:lvl1pPr>
              <a:defRPr sz="5900"/>
            </a:lvl1pPr>
            <a:lvl2pPr>
              <a:defRPr sz="5000"/>
            </a:lvl2pPr>
            <a:lvl3pPr>
              <a:defRPr sz="42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F51E7-D78F-40C7-A23C-336A9960D695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1656-76C5-4642-8EDC-2A1694AF0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78177" y="4029677"/>
            <a:ext cx="11294991" cy="1679379"/>
          </a:xfrm>
        </p:spPr>
        <p:txBody>
          <a:bodyPr anchor="b"/>
          <a:lstStyle>
            <a:lvl1pPr marL="0" indent="0">
              <a:buNone/>
              <a:defRPr sz="5000" b="1"/>
            </a:lvl1pPr>
            <a:lvl2pPr marL="956229" indent="0">
              <a:buNone/>
              <a:defRPr sz="4200" b="1"/>
            </a:lvl2pPr>
            <a:lvl3pPr marL="1912458" indent="0">
              <a:buNone/>
              <a:defRPr sz="3700" b="1"/>
            </a:lvl3pPr>
            <a:lvl4pPr marL="2868687" indent="0">
              <a:buNone/>
              <a:defRPr sz="3600" b="1"/>
            </a:lvl4pPr>
            <a:lvl5pPr marL="3824913" indent="0">
              <a:buNone/>
              <a:defRPr sz="3600" b="1"/>
            </a:lvl5pPr>
            <a:lvl6pPr marL="4781142" indent="0">
              <a:buNone/>
              <a:defRPr sz="3600" b="1"/>
            </a:lvl6pPr>
            <a:lvl7pPr marL="5737373" indent="0">
              <a:buNone/>
              <a:defRPr sz="3600" b="1"/>
            </a:lvl7pPr>
            <a:lvl8pPr marL="6693600" indent="0">
              <a:buNone/>
              <a:defRPr sz="3600" b="1"/>
            </a:lvl8pPr>
            <a:lvl9pPr marL="7649829" indent="0">
              <a:buNone/>
              <a:defRPr sz="3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278177" y="5709048"/>
            <a:ext cx="11294991" cy="10372131"/>
          </a:xfrm>
        </p:spPr>
        <p:txBody>
          <a:bodyPr/>
          <a:lstStyle>
            <a:lvl1pPr>
              <a:defRPr sz="5000"/>
            </a:lvl1pPr>
            <a:lvl2pPr>
              <a:defRPr sz="4200"/>
            </a:lvl2pPr>
            <a:lvl3pPr>
              <a:defRPr sz="37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2985917" y="4029677"/>
            <a:ext cx="11299428" cy="1679379"/>
          </a:xfrm>
        </p:spPr>
        <p:txBody>
          <a:bodyPr anchor="b"/>
          <a:lstStyle>
            <a:lvl1pPr marL="0" indent="0">
              <a:buNone/>
              <a:defRPr sz="5000" b="1"/>
            </a:lvl1pPr>
            <a:lvl2pPr marL="956229" indent="0">
              <a:buNone/>
              <a:defRPr sz="4200" b="1"/>
            </a:lvl2pPr>
            <a:lvl3pPr marL="1912458" indent="0">
              <a:buNone/>
              <a:defRPr sz="3700" b="1"/>
            </a:lvl3pPr>
            <a:lvl4pPr marL="2868687" indent="0">
              <a:buNone/>
              <a:defRPr sz="3600" b="1"/>
            </a:lvl4pPr>
            <a:lvl5pPr marL="3824913" indent="0">
              <a:buNone/>
              <a:defRPr sz="3600" b="1"/>
            </a:lvl5pPr>
            <a:lvl6pPr marL="4781142" indent="0">
              <a:buNone/>
              <a:defRPr sz="3600" b="1"/>
            </a:lvl6pPr>
            <a:lvl7pPr marL="5737373" indent="0">
              <a:buNone/>
              <a:defRPr sz="3600" b="1"/>
            </a:lvl7pPr>
            <a:lvl8pPr marL="6693600" indent="0">
              <a:buNone/>
              <a:defRPr sz="3600" b="1"/>
            </a:lvl8pPr>
            <a:lvl9pPr marL="7649829" indent="0">
              <a:buNone/>
              <a:defRPr sz="3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2985917" y="5709048"/>
            <a:ext cx="11299428" cy="10372131"/>
          </a:xfrm>
        </p:spPr>
        <p:txBody>
          <a:bodyPr/>
          <a:lstStyle>
            <a:lvl1pPr>
              <a:defRPr sz="5000"/>
            </a:lvl1pPr>
            <a:lvl2pPr>
              <a:defRPr sz="4200"/>
            </a:lvl2pPr>
            <a:lvl3pPr>
              <a:defRPr sz="37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F51E7-D78F-40C7-A23C-336A9960D695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1656-76C5-4642-8EDC-2A1694AF0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F51E7-D78F-40C7-A23C-336A9960D695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1656-76C5-4642-8EDC-2A1694AF0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F51E7-D78F-40C7-A23C-336A9960D695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1656-76C5-4642-8EDC-2A1694AF0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8182" y="716762"/>
            <a:ext cx="8410219" cy="3050384"/>
          </a:xfrm>
        </p:spPr>
        <p:txBody>
          <a:bodyPr anchor="b"/>
          <a:lstStyle>
            <a:lvl1pPr algn="l">
              <a:defRPr sz="4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94625" y="716766"/>
            <a:ext cx="14290711" cy="15364421"/>
          </a:xfrm>
        </p:spPr>
        <p:txBody>
          <a:bodyPr/>
          <a:lstStyle>
            <a:lvl1pPr>
              <a:defRPr sz="6500"/>
            </a:lvl1pPr>
            <a:lvl2pPr>
              <a:defRPr sz="5900"/>
            </a:lvl2pPr>
            <a:lvl3pPr>
              <a:defRPr sz="5000"/>
            </a:lvl3pPr>
            <a:lvl4pPr>
              <a:defRPr sz="4200"/>
            </a:lvl4pPr>
            <a:lvl5pPr>
              <a:defRPr sz="4200"/>
            </a:lvl5pPr>
            <a:lvl6pPr>
              <a:defRPr sz="4200"/>
            </a:lvl6pPr>
            <a:lvl7pPr>
              <a:defRPr sz="4200"/>
            </a:lvl7pPr>
            <a:lvl8pPr>
              <a:defRPr sz="4200"/>
            </a:lvl8pPr>
            <a:lvl9pPr>
              <a:defRPr sz="4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78182" y="3767141"/>
            <a:ext cx="8410219" cy="12314040"/>
          </a:xfrm>
        </p:spPr>
        <p:txBody>
          <a:bodyPr/>
          <a:lstStyle>
            <a:lvl1pPr marL="0" indent="0">
              <a:buNone/>
              <a:defRPr sz="3100"/>
            </a:lvl1pPr>
            <a:lvl2pPr marL="956229" indent="0">
              <a:buNone/>
              <a:defRPr sz="2700"/>
            </a:lvl2pPr>
            <a:lvl3pPr marL="1912458" indent="0">
              <a:buNone/>
              <a:defRPr sz="2200"/>
            </a:lvl3pPr>
            <a:lvl4pPr marL="2868687" indent="0">
              <a:buNone/>
              <a:defRPr sz="1900"/>
            </a:lvl4pPr>
            <a:lvl5pPr marL="3824913" indent="0">
              <a:buNone/>
              <a:defRPr sz="1900"/>
            </a:lvl5pPr>
            <a:lvl6pPr marL="4781142" indent="0">
              <a:buNone/>
              <a:defRPr sz="1900"/>
            </a:lvl6pPr>
            <a:lvl7pPr marL="5737373" indent="0">
              <a:buNone/>
              <a:defRPr sz="1900"/>
            </a:lvl7pPr>
            <a:lvl8pPr marL="6693600" indent="0">
              <a:buNone/>
              <a:defRPr sz="1900"/>
            </a:lvl8pPr>
            <a:lvl9pPr marL="7649829" indent="0">
              <a:buNone/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F51E7-D78F-40C7-A23C-336A9960D695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1656-76C5-4642-8EDC-2A1694AF0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10631" y="12601578"/>
            <a:ext cx="15338108" cy="1487690"/>
          </a:xfrm>
        </p:spPr>
        <p:txBody>
          <a:bodyPr anchor="b"/>
          <a:lstStyle>
            <a:lvl1pPr algn="l">
              <a:defRPr sz="4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010631" y="1608538"/>
            <a:ext cx="15338108" cy="10801350"/>
          </a:xfrm>
        </p:spPr>
        <p:txBody>
          <a:bodyPr/>
          <a:lstStyle>
            <a:lvl1pPr marL="0" indent="0">
              <a:buNone/>
              <a:defRPr sz="6500"/>
            </a:lvl1pPr>
            <a:lvl2pPr marL="956229" indent="0">
              <a:buNone/>
              <a:defRPr sz="5900"/>
            </a:lvl2pPr>
            <a:lvl3pPr marL="1912458" indent="0">
              <a:buNone/>
              <a:defRPr sz="5000"/>
            </a:lvl3pPr>
            <a:lvl4pPr marL="2868687" indent="0">
              <a:buNone/>
              <a:defRPr sz="4200"/>
            </a:lvl4pPr>
            <a:lvl5pPr marL="3824913" indent="0">
              <a:buNone/>
              <a:defRPr sz="4200"/>
            </a:lvl5pPr>
            <a:lvl6pPr marL="4781142" indent="0">
              <a:buNone/>
              <a:defRPr sz="4200"/>
            </a:lvl6pPr>
            <a:lvl7pPr marL="5737373" indent="0">
              <a:buNone/>
              <a:defRPr sz="4200"/>
            </a:lvl7pPr>
            <a:lvl8pPr marL="6693600" indent="0">
              <a:buNone/>
              <a:defRPr sz="4200"/>
            </a:lvl8pPr>
            <a:lvl9pPr marL="7649829" indent="0">
              <a:buNone/>
              <a:defRPr sz="4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10631" y="14089269"/>
            <a:ext cx="15338108" cy="2112761"/>
          </a:xfrm>
        </p:spPr>
        <p:txBody>
          <a:bodyPr/>
          <a:lstStyle>
            <a:lvl1pPr marL="0" indent="0">
              <a:buNone/>
              <a:defRPr sz="3100"/>
            </a:lvl1pPr>
            <a:lvl2pPr marL="956229" indent="0">
              <a:buNone/>
              <a:defRPr sz="2700"/>
            </a:lvl2pPr>
            <a:lvl3pPr marL="1912458" indent="0">
              <a:buNone/>
              <a:defRPr sz="2200"/>
            </a:lvl3pPr>
            <a:lvl4pPr marL="2868687" indent="0">
              <a:buNone/>
              <a:defRPr sz="1900"/>
            </a:lvl4pPr>
            <a:lvl5pPr marL="3824913" indent="0">
              <a:buNone/>
              <a:defRPr sz="1900"/>
            </a:lvl5pPr>
            <a:lvl6pPr marL="4781142" indent="0">
              <a:buNone/>
              <a:defRPr sz="1900"/>
            </a:lvl6pPr>
            <a:lvl7pPr marL="5737373" indent="0">
              <a:buNone/>
              <a:defRPr sz="1900"/>
            </a:lvl7pPr>
            <a:lvl8pPr marL="6693600" indent="0">
              <a:buNone/>
              <a:defRPr sz="1900"/>
            </a:lvl8pPr>
            <a:lvl9pPr marL="7649829" indent="0">
              <a:buNone/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F51E7-D78F-40C7-A23C-336A9960D695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1656-76C5-4642-8EDC-2A1694AF0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8178" y="720926"/>
            <a:ext cx="23007162" cy="3000376"/>
          </a:xfrm>
          <a:prstGeom prst="rect">
            <a:avLst/>
          </a:prstGeom>
        </p:spPr>
        <p:txBody>
          <a:bodyPr vert="horz" lIns="191248" tIns="95623" rIns="191248" bIns="9562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78178" y="4200528"/>
            <a:ext cx="23007162" cy="11880651"/>
          </a:xfrm>
          <a:prstGeom prst="rect">
            <a:avLst/>
          </a:prstGeom>
        </p:spPr>
        <p:txBody>
          <a:bodyPr vert="horz" lIns="191248" tIns="95623" rIns="191248" bIns="9562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278177" y="16685422"/>
            <a:ext cx="5964821" cy="958454"/>
          </a:xfrm>
          <a:prstGeom prst="rect">
            <a:avLst/>
          </a:prstGeom>
        </p:spPr>
        <p:txBody>
          <a:bodyPr vert="horz" lIns="191248" tIns="95623" rIns="191248" bIns="95623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F51E7-D78F-40C7-A23C-336A9960D695}" type="datetimeFigureOut">
              <a:rPr lang="ru-RU" smtClean="0"/>
              <a:pPr/>
              <a:t>07.05.2017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8734204" y="16685422"/>
            <a:ext cx="8095114" cy="958454"/>
          </a:xfrm>
          <a:prstGeom prst="rect">
            <a:avLst/>
          </a:prstGeom>
        </p:spPr>
        <p:txBody>
          <a:bodyPr vert="horz" lIns="191248" tIns="95623" rIns="191248" bIns="95623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8320520" y="16685422"/>
            <a:ext cx="5964821" cy="958454"/>
          </a:xfrm>
          <a:prstGeom prst="rect">
            <a:avLst/>
          </a:prstGeom>
        </p:spPr>
        <p:txBody>
          <a:bodyPr vert="horz" lIns="191248" tIns="95623" rIns="191248" bIns="95623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01656-76C5-4642-8EDC-2A1694AF0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defTabSz="1912458" rtl="0" eaLnBrk="1" latinLnBrk="0" hangingPunct="1">
        <a:spcBef>
          <a:spcPct val="0"/>
        </a:spcBef>
        <a:buNone/>
        <a:defRPr sz="9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7173" indent="-717173" algn="l" defTabSz="1912458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1pPr>
      <a:lvl2pPr marL="1553873" indent="-597644" algn="l" defTabSz="1912458" rtl="0" eaLnBrk="1" latinLnBrk="0" hangingPunct="1">
        <a:spcBef>
          <a:spcPct val="20000"/>
        </a:spcBef>
        <a:buFont typeface="Arial" pitchFamily="34" charset="0"/>
        <a:buChar char="–"/>
        <a:defRPr sz="5900" kern="1200">
          <a:solidFill>
            <a:schemeClr val="tx1"/>
          </a:solidFill>
          <a:latin typeface="+mn-lt"/>
          <a:ea typeface="+mn-ea"/>
          <a:cs typeface="+mn-cs"/>
        </a:defRPr>
      </a:lvl2pPr>
      <a:lvl3pPr marL="2390572" indent="-478115" algn="l" defTabSz="1912458" rtl="0" eaLnBrk="1" latinLnBrk="0" hangingPunct="1">
        <a:spcBef>
          <a:spcPct val="20000"/>
        </a:spcBef>
        <a:buFont typeface="Arial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3pPr>
      <a:lvl4pPr marL="3346802" indent="-478115" algn="l" defTabSz="1912458" rtl="0" eaLnBrk="1" latinLnBrk="0" hangingPunct="1">
        <a:spcBef>
          <a:spcPct val="20000"/>
        </a:spcBef>
        <a:buFont typeface="Arial" pitchFamily="34" charset="0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4pPr>
      <a:lvl5pPr marL="4303027" indent="-478115" algn="l" defTabSz="1912458" rtl="0" eaLnBrk="1" latinLnBrk="0" hangingPunct="1">
        <a:spcBef>
          <a:spcPct val="20000"/>
        </a:spcBef>
        <a:buFont typeface="Arial" pitchFamily="34" charset="0"/>
        <a:buChar char="»"/>
        <a:defRPr sz="4200" kern="1200">
          <a:solidFill>
            <a:schemeClr val="tx1"/>
          </a:solidFill>
          <a:latin typeface="+mn-lt"/>
          <a:ea typeface="+mn-ea"/>
          <a:cs typeface="+mn-cs"/>
        </a:defRPr>
      </a:lvl5pPr>
      <a:lvl6pPr marL="5259258" indent="-478115" algn="l" defTabSz="1912458" rtl="0" eaLnBrk="1" latinLnBrk="0" hangingPunct="1">
        <a:spcBef>
          <a:spcPct val="20000"/>
        </a:spcBef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6pPr>
      <a:lvl7pPr marL="6215485" indent="-478115" algn="l" defTabSz="1912458" rtl="0" eaLnBrk="1" latinLnBrk="0" hangingPunct="1">
        <a:spcBef>
          <a:spcPct val="20000"/>
        </a:spcBef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7pPr>
      <a:lvl8pPr marL="7171714" indent="-478115" algn="l" defTabSz="1912458" rtl="0" eaLnBrk="1" latinLnBrk="0" hangingPunct="1">
        <a:spcBef>
          <a:spcPct val="20000"/>
        </a:spcBef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8pPr>
      <a:lvl9pPr marL="8127941" indent="-478115" algn="l" defTabSz="1912458" rtl="0" eaLnBrk="1" latinLnBrk="0" hangingPunct="1">
        <a:spcBef>
          <a:spcPct val="20000"/>
        </a:spcBef>
        <a:buFont typeface="Arial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912458" rtl="0" eaLnBrk="1" latinLnBrk="0" hangingPunct="1"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956229" algn="l" defTabSz="1912458" rtl="0" eaLnBrk="1" latinLnBrk="0" hangingPunct="1"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912458" algn="l" defTabSz="1912458" rtl="0" eaLnBrk="1" latinLnBrk="0" hangingPunct="1">
        <a:defRPr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868687" algn="l" defTabSz="1912458" rtl="0" eaLnBrk="1" latinLnBrk="0" hangingPunct="1">
        <a:defRPr sz="3700" kern="1200">
          <a:solidFill>
            <a:schemeClr val="tx1"/>
          </a:solidFill>
          <a:latin typeface="+mn-lt"/>
          <a:ea typeface="+mn-ea"/>
          <a:cs typeface="+mn-cs"/>
        </a:defRPr>
      </a:lvl4pPr>
      <a:lvl5pPr marL="3824913" algn="l" defTabSz="1912458" rtl="0" eaLnBrk="1" latinLnBrk="0" hangingPunct="1">
        <a:defRPr sz="3700" kern="1200">
          <a:solidFill>
            <a:schemeClr val="tx1"/>
          </a:solidFill>
          <a:latin typeface="+mn-lt"/>
          <a:ea typeface="+mn-ea"/>
          <a:cs typeface="+mn-cs"/>
        </a:defRPr>
      </a:lvl5pPr>
      <a:lvl6pPr marL="4781142" algn="l" defTabSz="1912458" rtl="0" eaLnBrk="1" latinLnBrk="0" hangingPunct="1">
        <a:defRPr sz="3700" kern="1200">
          <a:solidFill>
            <a:schemeClr val="tx1"/>
          </a:solidFill>
          <a:latin typeface="+mn-lt"/>
          <a:ea typeface="+mn-ea"/>
          <a:cs typeface="+mn-cs"/>
        </a:defRPr>
      </a:lvl6pPr>
      <a:lvl7pPr marL="5737373" algn="l" defTabSz="1912458" rtl="0" eaLnBrk="1" latinLnBrk="0" hangingPunct="1">
        <a:defRPr sz="3700" kern="1200">
          <a:solidFill>
            <a:schemeClr val="tx1"/>
          </a:solidFill>
          <a:latin typeface="+mn-lt"/>
          <a:ea typeface="+mn-ea"/>
          <a:cs typeface="+mn-cs"/>
        </a:defRPr>
      </a:lvl7pPr>
      <a:lvl8pPr marL="6693600" algn="l" defTabSz="1912458" rtl="0" eaLnBrk="1" latinLnBrk="0" hangingPunct="1">
        <a:defRPr sz="3700" kern="1200">
          <a:solidFill>
            <a:schemeClr val="tx1"/>
          </a:solidFill>
          <a:latin typeface="+mn-lt"/>
          <a:ea typeface="+mn-ea"/>
          <a:cs typeface="+mn-cs"/>
        </a:defRPr>
      </a:lvl8pPr>
      <a:lvl9pPr marL="7649829" algn="l" defTabSz="1912458" rtl="0" eaLnBrk="1" latinLnBrk="0" hangingPunct="1">
        <a:defRPr sz="3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01064" y="8"/>
            <a:ext cx="14202052" cy="3189993"/>
          </a:xfrm>
          <a:prstGeom prst="rect">
            <a:avLst/>
          </a:prstGeom>
          <a:noFill/>
        </p:spPr>
        <p:txBody>
          <a:bodyPr wrap="square" lIns="141627" tIns="70811" rIns="141627" bIns="70811" rtlCol="0">
            <a:spAutoFit/>
          </a:bodyPr>
          <a:lstStyle/>
          <a:p>
            <a:pPr algn="ctr"/>
            <a:r>
              <a:rPr lang="uk-UA" dirty="0" smtClean="0"/>
              <a:t>        </a:t>
            </a:r>
            <a:r>
              <a:rPr lang="uk-UA" b="1" dirty="0" smtClean="0"/>
              <a:t>Роман А. Камю </a:t>
            </a:r>
            <a:r>
              <a:rPr lang="uk-UA" b="1" dirty="0" err="1" smtClean="0"/>
              <a:t>“Чума”</a:t>
            </a:r>
            <a:r>
              <a:rPr lang="uk-UA" b="1" dirty="0" smtClean="0"/>
              <a:t> (1947р. ) –</a:t>
            </a:r>
          </a:p>
          <a:p>
            <a:pPr algn="ctr"/>
            <a:r>
              <a:rPr lang="uk-UA" b="1" dirty="0" smtClean="0"/>
              <a:t> </a:t>
            </a:r>
            <a:r>
              <a:rPr lang="uk-UA" sz="3100" b="1" dirty="0"/>
              <a:t>другий цикл </a:t>
            </a:r>
            <a:r>
              <a:rPr lang="uk-UA" sz="3100" b="1" dirty="0" smtClean="0"/>
              <a:t>творчості </a:t>
            </a:r>
            <a:r>
              <a:rPr lang="uk-UA" sz="3100" b="1" dirty="0"/>
              <a:t>– </a:t>
            </a:r>
            <a:r>
              <a:rPr lang="uk-UA" sz="3100" b="1" dirty="0" err="1"/>
              <a:t>“Бунт”</a:t>
            </a:r>
            <a:endParaRPr lang="ru-RU" sz="3100" b="1" dirty="0"/>
          </a:p>
          <a:p>
            <a:r>
              <a:rPr lang="uk-UA" sz="3100" b="1" dirty="0" err="1"/>
              <a:t>“Образом</a:t>
            </a:r>
            <a:r>
              <a:rPr lang="uk-UA" sz="3100" b="1" dirty="0"/>
              <a:t> чуми я хочу передати атмосферу задухи, в якій ми томились, атмосферу загрози й вигнання, в котрій ми жили. </a:t>
            </a:r>
            <a:r>
              <a:rPr lang="uk-UA" sz="3100" b="1" u="sng" dirty="0"/>
              <a:t>Водночас я поширюю це значення на буття в </a:t>
            </a:r>
            <a:r>
              <a:rPr lang="uk-UA" sz="3100" b="1" u="sng" dirty="0" err="1"/>
              <a:t>цілому</a:t>
            </a:r>
            <a:r>
              <a:rPr lang="uk-UA" sz="3100" b="1" dirty="0" err="1"/>
              <a:t>”</a:t>
            </a:r>
            <a:endParaRPr lang="uk-UA" sz="3100" b="1" dirty="0"/>
          </a:p>
          <a:p>
            <a:pPr algn="r"/>
            <a:r>
              <a:rPr lang="uk-UA" sz="3100" i="1" dirty="0"/>
              <a:t>Із щоденників А. Камю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7202" y="1278914"/>
            <a:ext cx="4280622" cy="2112775"/>
          </a:xfrm>
          <a:prstGeom prst="rect">
            <a:avLst/>
          </a:prstGeom>
          <a:noFill/>
        </p:spPr>
        <p:txBody>
          <a:bodyPr wrap="square" lIns="141627" tIns="70811" rIns="141627" bIns="70811" rtlCol="0">
            <a:spAutoFit/>
          </a:bodyPr>
          <a:lstStyle/>
          <a:p>
            <a:pPr algn="ctr"/>
            <a:r>
              <a:rPr lang="uk-UA" sz="3200" b="1" dirty="0"/>
              <a:t>Єдине, що мені важливо - бути людиною.</a:t>
            </a:r>
          </a:p>
          <a:p>
            <a:pPr algn="ctr"/>
            <a:r>
              <a:rPr lang="uk-UA" sz="3200" i="1" dirty="0"/>
              <a:t>А.Камю </a:t>
            </a:r>
            <a:r>
              <a:rPr lang="uk-UA" sz="3200" i="1" dirty="0" err="1"/>
              <a:t>“Чума</a:t>
            </a:r>
            <a:r>
              <a:rPr lang="uk-UA" sz="3200" dirty="0" err="1"/>
              <a:t>”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9448036" y="1000075"/>
            <a:ext cx="6521347" cy="1050946"/>
          </a:xfrm>
          <a:prstGeom prst="rect">
            <a:avLst/>
          </a:prstGeom>
          <a:noFill/>
        </p:spPr>
        <p:txBody>
          <a:bodyPr wrap="square" lIns="141627" tIns="70811" rIns="141627" bIns="70811" rtlCol="0">
            <a:spAutoFit/>
          </a:bodyPr>
          <a:lstStyle/>
          <a:p>
            <a:r>
              <a:rPr lang="uk-UA" sz="3100" b="1" dirty="0"/>
              <a:t>Я бунтую – отже, ми існуємо</a:t>
            </a:r>
          </a:p>
          <a:p>
            <a:r>
              <a:rPr lang="uk-UA" sz="2800" i="1" dirty="0"/>
              <a:t>А.Камю </a:t>
            </a:r>
            <a:r>
              <a:rPr lang="uk-UA" sz="2800" i="1" dirty="0" err="1"/>
              <a:t>“Бунтівна</a:t>
            </a:r>
            <a:r>
              <a:rPr lang="uk-UA" sz="2800" i="1" dirty="0"/>
              <a:t> </a:t>
            </a:r>
            <a:r>
              <a:rPr lang="uk-UA" sz="2800" i="1" dirty="0" err="1"/>
              <a:t>людина”</a:t>
            </a:r>
            <a:endParaRPr lang="ru-RU" sz="2800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6550249" y="2857466"/>
            <a:ext cx="11158756" cy="2943772"/>
          </a:xfrm>
          <a:prstGeom prst="rect">
            <a:avLst/>
          </a:prstGeom>
          <a:noFill/>
        </p:spPr>
        <p:txBody>
          <a:bodyPr wrap="square" lIns="141627" tIns="70811" rIns="141627" bIns="70811" rtlCol="0">
            <a:spAutoFit/>
          </a:bodyPr>
          <a:lstStyle/>
          <a:p>
            <a:pPr marL="708124" indent="-708124"/>
            <a:endParaRPr lang="uk-UA" dirty="0" smtClean="0"/>
          </a:p>
          <a:p>
            <a:r>
              <a:rPr lang="uk-UA" sz="3600" dirty="0"/>
              <a:t>                 </a:t>
            </a:r>
            <a:r>
              <a:rPr lang="en-US" sz="3600" dirty="0" smtClean="0"/>
              <a:t>    </a:t>
            </a:r>
            <a:r>
              <a:rPr lang="uk-UA" sz="3600" b="1" dirty="0" err="1" smtClean="0"/>
              <a:t>хроніка</a:t>
            </a:r>
            <a:r>
              <a:rPr lang="uk-UA" sz="3600" b="1" dirty="0" smtClean="0"/>
              <a:t> </a:t>
            </a:r>
            <a:r>
              <a:rPr lang="uk-UA" sz="3600" b="1" dirty="0"/>
              <a:t>однієї біди (194</a:t>
            </a:r>
            <a:r>
              <a:rPr lang="uk-UA" sz="3600" b="1" dirty="0" smtClean="0"/>
              <a:t>…)</a:t>
            </a:r>
          </a:p>
          <a:p>
            <a:r>
              <a:rPr lang="uk-UA" sz="3600" b="1" u="sng" dirty="0" smtClean="0"/>
              <a:t>Роман</a:t>
            </a:r>
          </a:p>
          <a:p>
            <a:r>
              <a:rPr lang="uk-UA" sz="3200" dirty="0" smtClean="0"/>
              <a:t>           </a:t>
            </a:r>
            <a:r>
              <a:rPr lang="uk-UA" sz="3200" b="1" dirty="0" smtClean="0"/>
              <a:t>      </a:t>
            </a:r>
            <a:r>
              <a:rPr lang="en-US" sz="3200" b="1" dirty="0" smtClean="0"/>
              <a:t> </a:t>
            </a:r>
            <a:r>
              <a:rPr lang="uk-UA" sz="3600" b="1" dirty="0" smtClean="0"/>
              <a:t>притча </a:t>
            </a:r>
            <a:endParaRPr lang="uk-UA" sz="3600" b="1" dirty="0"/>
          </a:p>
          <a:p>
            <a:endParaRPr lang="uk-UA" dirty="0"/>
          </a:p>
        </p:txBody>
      </p:sp>
      <p:sp>
        <p:nvSpPr>
          <p:cNvPr id="25" name="Овал 24"/>
          <p:cNvSpPr/>
          <p:nvPr/>
        </p:nvSpPr>
        <p:spPr>
          <a:xfrm>
            <a:off x="8144353" y="5429227"/>
            <a:ext cx="8840051" cy="1696653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1627" tIns="70811" rIns="141627" bIns="70811" rtlCol="0" anchor="ctr"/>
          <a:lstStyle/>
          <a:p>
            <a:pPr algn="ctr"/>
            <a:r>
              <a:rPr lang="uk-UA" sz="4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Оран</a:t>
            </a:r>
            <a:r>
              <a:rPr lang="uk-U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uk-UA" sz="4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“звичайне”</a:t>
            </a:r>
            <a:r>
              <a:rPr lang="uk-UA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uk-U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місто</a:t>
            </a:r>
            <a:endParaRPr lang="ru-RU" sz="4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Пятно 1 35"/>
          <p:cNvSpPr/>
          <p:nvPr/>
        </p:nvSpPr>
        <p:spPr>
          <a:xfrm>
            <a:off x="9738468" y="8197448"/>
            <a:ext cx="6376433" cy="3143274"/>
          </a:xfrm>
          <a:prstGeom prst="irregularSeal1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1627" tIns="70811" rIns="141627" bIns="70811" rtlCol="0" anchor="ctr"/>
          <a:lstStyle/>
          <a:p>
            <a:pPr algn="ctr"/>
            <a:r>
              <a:rPr lang="uk-U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Чума -   </a:t>
            </a:r>
            <a:r>
              <a:rPr lang="uk-UA" sz="4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Bookman Old Style" pitchFamily="18" charset="0"/>
              </a:rPr>
              <a:t>“зло”</a:t>
            </a:r>
            <a:endParaRPr lang="ru-RU" sz="4400" b="1" dirty="0">
              <a:solidFill>
                <a:schemeClr val="tx1">
                  <a:lumMod val="95000"/>
                  <a:lumOff val="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281030" y="8215307"/>
            <a:ext cx="2608539" cy="3097660"/>
          </a:xfrm>
          <a:prstGeom prst="rect">
            <a:avLst/>
          </a:prstGeom>
          <a:noFill/>
        </p:spPr>
        <p:txBody>
          <a:bodyPr wrap="square" lIns="141627" tIns="70811" rIns="141627" bIns="70811" rtlCol="0">
            <a:spAutoFit/>
          </a:bodyPr>
          <a:lstStyle/>
          <a:p>
            <a:r>
              <a:rPr lang="uk-UA" sz="3200" b="1" dirty="0"/>
              <a:t>релігійне</a:t>
            </a:r>
          </a:p>
          <a:p>
            <a:endParaRPr lang="uk-UA" sz="3200" b="1" dirty="0"/>
          </a:p>
          <a:p>
            <a:r>
              <a:rPr lang="uk-UA" sz="3200" b="1" dirty="0" err="1"/>
              <a:t>природнє</a:t>
            </a:r>
            <a:endParaRPr lang="uk-UA" sz="3200" b="1" dirty="0"/>
          </a:p>
          <a:p>
            <a:endParaRPr lang="uk-UA" sz="3200" b="1" dirty="0"/>
          </a:p>
          <a:p>
            <a:r>
              <a:rPr lang="uk-UA" sz="3200" b="1" dirty="0"/>
              <a:t>соціальне</a:t>
            </a:r>
          </a:p>
          <a:p>
            <a:endParaRPr lang="ru-RU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5782152" y="8429621"/>
            <a:ext cx="3912810" cy="2605218"/>
          </a:xfrm>
          <a:prstGeom prst="rect">
            <a:avLst/>
          </a:prstGeom>
          <a:noFill/>
        </p:spPr>
        <p:txBody>
          <a:bodyPr wrap="square" lIns="141627" tIns="70811" rIns="141627" bIns="70811" rtlCol="0">
            <a:spAutoFit/>
          </a:bodyPr>
          <a:lstStyle/>
          <a:p>
            <a:r>
              <a:rPr lang="uk-UA" sz="3200" b="1" dirty="0"/>
              <a:t>історичне</a:t>
            </a:r>
          </a:p>
          <a:p>
            <a:endParaRPr lang="uk-UA" sz="3200" b="1" dirty="0"/>
          </a:p>
          <a:p>
            <a:r>
              <a:rPr lang="uk-UA" sz="3200" b="1" dirty="0"/>
              <a:t>людське</a:t>
            </a:r>
          </a:p>
          <a:p>
            <a:endParaRPr lang="uk-UA" sz="3200" b="1" dirty="0"/>
          </a:p>
          <a:p>
            <a:r>
              <a:rPr lang="uk-UA" sz="3200" b="1" dirty="0"/>
              <a:t>філософське</a:t>
            </a:r>
            <a:endParaRPr lang="ru-RU" sz="32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9448622" y="11072827"/>
            <a:ext cx="6231513" cy="835502"/>
          </a:xfrm>
          <a:prstGeom prst="rect">
            <a:avLst/>
          </a:prstGeom>
          <a:noFill/>
        </p:spPr>
        <p:txBody>
          <a:bodyPr wrap="square" lIns="141627" tIns="70811" rIns="141627" bIns="70811" rtlCol="0">
            <a:spAutoFit/>
          </a:bodyPr>
          <a:lstStyle/>
          <a:p>
            <a:pPr algn="ctr"/>
            <a:r>
              <a:rPr lang="uk-UA" sz="4500" b="1" dirty="0"/>
              <a:t>епідемія чуми</a:t>
            </a:r>
            <a:endParaRPr lang="ru-RU" sz="45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19303109" y="4429094"/>
            <a:ext cx="6260409" cy="5729150"/>
          </a:xfrm>
          <a:prstGeom prst="rect">
            <a:avLst/>
          </a:prstGeom>
          <a:noFill/>
        </p:spPr>
        <p:txBody>
          <a:bodyPr wrap="square" lIns="141627" tIns="70811" rIns="141627" bIns="70811" rtlCol="0">
            <a:spAutoFit/>
          </a:bodyPr>
          <a:lstStyle/>
          <a:p>
            <a:r>
              <a:rPr lang="uk-UA" sz="3300" b="1" u="sng" dirty="0"/>
              <a:t>ПРОБЛЕМАТИКА РОМАНУ</a:t>
            </a:r>
          </a:p>
          <a:p>
            <a:pPr>
              <a:buFont typeface="Wingdings" pitchFamily="2" charset="2"/>
              <a:buChar char="v"/>
            </a:pPr>
            <a:r>
              <a:rPr lang="uk-UA" sz="3300" b="1" dirty="0"/>
              <a:t> сенс існування людини;</a:t>
            </a:r>
          </a:p>
          <a:p>
            <a:pPr>
              <a:buFont typeface="Wingdings" pitchFamily="2" charset="2"/>
              <a:buChar char="v"/>
            </a:pPr>
            <a:r>
              <a:rPr lang="uk-UA" sz="3300" b="1" dirty="0"/>
              <a:t>проблема </a:t>
            </a:r>
            <a:r>
              <a:rPr lang="uk-UA" sz="3300" b="1" dirty="0" err="1"/>
              <a:t>“добра”</a:t>
            </a:r>
            <a:r>
              <a:rPr lang="uk-UA" sz="3300" b="1" dirty="0"/>
              <a:t> і </a:t>
            </a:r>
            <a:r>
              <a:rPr lang="uk-UA" sz="3300" b="1" dirty="0" err="1"/>
              <a:t>“зла”</a:t>
            </a:r>
            <a:r>
              <a:rPr lang="uk-UA" sz="3300" b="1" dirty="0"/>
              <a:t>;</a:t>
            </a:r>
          </a:p>
          <a:p>
            <a:pPr>
              <a:buFont typeface="Wingdings" pitchFamily="2" charset="2"/>
              <a:buChar char="v"/>
            </a:pPr>
            <a:r>
              <a:rPr lang="uk-UA" sz="3300" b="1" dirty="0"/>
              <a:t>відповідальність людини за свою долю;</a:t>
            </a:r>
          </a:p>
          <a:p>
            <a:pPr>
              <a:buFont typeface="Wingdings" pitchFamily="2" charset="2"/>
              <a:buChar char="v"/>
            </a:pPr>
            <a:r>
              <a:rPr lang="uk-UA" sz="3300" b="1" dirty="0"/>
              <a:t>ставлення людини до свого призначення; </a:t>
            </a:r>
          </a:p>
          <a:p>
            <a:pPr>
              <a:buFont typeface="Wingdings" pitchFamily="2" charset="2"/>
              <a:buChar char="v"/>
            </a:pPr>
            <a:r>
              <a:rPr lang="uk-UA" sz="3300" b="1" dirty="0"/>
              <a:t>людина і суспільство</a:t>
            </a:r>
          </a:p>
          <a:p>
            <a:r>
              <a:rPr lang="uk-UA" sz="3300" b="1" dirty="0"/>
              <a:t>    /Я/ 	/інші/</a:t>
            </a:r>
          </a:p>
          <a:p>
            <a:endParaRPr lang="uk-UA" sz="3300" b="1" dirty="0"/>
          </a:p>
          <a:p>
            <a:endParaRPr lang="ru-RU" sz="33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19068300" y="9929819"/>
            <a:ext cx="5217082" cy="1804998"/>
          </a:xfrm>
          <a:prstGeom prst="rect">
            <a:avLst/>
          </a:prstGeom>
          <a:noFill/>
        </p:spPr>
        <p:txBody>
          <a:bodyPr wrap="square" lIns="141627" tIns="70811" rIns="141627" bIns="70811" rtlCol="0">
            <a:spAutoFit/>
          </a:bodyPr>
          <a:lstStyle/>
          <a:p>
            <a:r>
              <a:rPr lang="uk-UA" sz="3600" b="1" u="sng" dirty="0">
                <a:solidFill>
                  <a:srgbClr val="C00000"/>
                </a:solidFill>
              </a:rPr>
              <a:t>ПРОБЛЕМНЕ ПИТАННЯ:</a:t>
            </a:r>
          </a:p>
          <a:p>
            <a:r>
              <a:rPr lang="uk-UA" sz="3600" b="1" i="1" dirty="0" err="1">
                <a:solidFill>
                  <a:srgbClr val="C00000"/>
                </a:solidFill>
              </a:rPr>
              <a:t>“Чи</a:t>
            </a:r>
            <a:r>
              <a:rPr lang="uk-UA" sz="3600" b="1" i="1" dirty="0">
                <a:solidFill>
                  <a:srgbClr val="C00000"/>
                </a:solidFill>
              </a:rPr>
              <a:t> перемогла Людина у </a:t>
            </a:r>
            <a:r>
              <a:rPr lang="uk-UA" sz="3600" b="1" i="1" dirty="0" err="1">
                <a:solidFill>
                  <a:srgbClr val="C00000"/>
                </a:solidFill>
              </a:rPr>
              <a:t>бороьтьбі</a:t>
            </a:r>
            <a:r>
              <a:rPr lang="uk-UA" sz="3600" b="1" i="1" dirty="0">
                <a:solidFill>
                  <a:srgbClr val="C00000"/>
                </a:solidFill>
              </a:rPr>
              <a:t> з Чумою?”</a:t>
            </a:r>
            <a:endParaRPr lang="ru-RU" sz="3600" b="1" i="1" dirty="0">
              <a:solidFill>
                <a:srgbClr val="C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" y="4857725"/>
            <a:ext cx="6521347" cy="5729150"/>
          </a:xfrm>
          <a:prstGeom prst="rect">
            <a:avLst/>
          </a:prstGeom>
          <a:noFill/>
        </p:spPr>
        <p:txBody>
          <a:bodyPr wrap="square" lIns="141627" tIns="70811" rIns="141627" bIns="70811" rtlCol="0">
            <a:spAutoFit/>
          </a:bodyPr>
          <a:lstStyle/>
          <a:p>
            <a:r>
              <a:rPr lang="uk-UA" sz="3300" b="1" u="sng" dirty="0"/>
              <a:t>ЕКЗИСТЕНЦІАЛІСТСЬКІ МОТИВИ</a:t>
            </a:r>
          </a:p>
          <a:p>
            <a:pPr>
              <a:buFont typeface="Wingdings" pitchFamily="2" charset="2"/>
              <a:buChar char="v"/>
            </a:pPr>
            <a:r>
              <a:rPr lang="uk-UA" sz="3300" b="1" dirty="0"/>
              <a:t>відчуження людини;</a:t>
            </a:r>
          </a:p>
          <a:p>
            <a:pPr>
              <a:buFont typeface="Wingdings" pitchFamily="2" charset="2"/>
              <a:buChar char="v"/>
            </a:pPr>
            <a:r>
              <a:rPr lang="uk-UA" sz="3300" b="1" dirty="0"/>
              <a:t>абсурдність існування і усвідомлення цієї абсурдності;</a:t>
            </a:r>
          </a:p>
          <a:p>
            <a:pPr>
              <a:buFont typeface="Wingdings" pitchFamily="2" charset="2"/>
              <a:buChar char="v"/>
            </a:pPr>
            <a:r>
              <a:rPr lang="uk-UA" sz="3300" b="1" dirty="0"/>
              <a:t>проблема вибору;</a:t>
            </a:r>
          </a:p>
          <a:p>
            <a:pPr>
              <a:buFont typeface="Wingdings" pitchFamily="2" charset="2"/>
              <a:buChar char="v"/>
            </a:pPr>
            <a:r>
              <a:rPr lang="uk-UA" sz="3300" b="1" dirty="0"/>
              <a:t>провина і відповідальність людини;</a:t>
            </a:r>
          </a:p>
          <a:p>
            <a:pPr>
              <a:buFont typeface="Wingdings" pitchFamily="2" charset="2"/>
              <a:buChar char="v"/>
            </a:pPr>
            <a:r>
              <a:rPr lang="uk-UA" sz="3300" b="1" dirty="0"/>
              <a:t>самотність людини; </a:t>
            </a:r>
            <a:endParaRPr lang="uk-UA" sz="3300" b="1" dirty="0" smtClean="0"/>
          </a:p>
          <a:p>
            <a:pPr>
              <a:buFont typeface="Wingdings" pitchFamily="2" charset="2"/>
              <a:buChar char="v"/>
            </a:pPr>
            <a:r>
              <a:rPr lang="uk-UA" sz="3300" b="1" dirty="0" smtClean="0"/>
              <a:t>усвідомлення </a:t>
            </a:r>
            <a:r>
              <a:rPr lang="uk-UA" sz="3300" b="1" dirty="0"/>
              <a:t>власної смертності і недосконалості</a:t>
            </a:r>
          </a:p>
          <a:p>
            <a:endParaRPr lang="ru-RU" sz="33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9448627" y="12784951"/>
            <a:ext cx="6666267" cy="573892"/>
          </a:xfrm>
          <a:prstGeom prst="rect">
            <a:avLst/>
          </a:prstGeom>
          <a:noFill/>
        </p:spPr>
        <p:txBody>
          <a:bodyPr wrap="square" lIns="141627" tIns="70811" rIns="141627" bIns="70811" rtlCol="0">
            <a:spAutoFit/>
          </a:bodyPr>
          <a:lstStyle/>
          <a:p>
            <a:pPr algn="ctr"/>
            <a:r>
              <a:rPr lang="uk-UA" sz="2800" b="1" u="sng" dirty="0"/>
              <a:t>СИСТЕМА ОБРАЗІВ</a:t>
            </a:r>
            <a:endParaRPr lang="ru-RU" sz="2800" b="1" u="sng" dirty="0"/>
          </a:p>
        </p:txBody>
      </p:sp>
      <p:sp>
        <p:nvSpPr>
          <p:cNvPr id="56" name="TextBox 55"/>
          <p:cNvSpPr txBox="1"/>
          <p:nvPr/>
        </p:nvSpPr>
        <p:spPr>
          <a:xfrm>
            <a:off x="422982" y="13336122"/>
            <a:ext cx="4805982" cy="4451877"/>
          </a:xfrm>
          <a:prstGeom prst="rect">
            <a:avLst/>
          </a:prstGeom>
          <a:noFill/>
        </p:spPr>
        <p:txBody>
          <a:bodyPr wrap="square" lIns="141627" tIns="70811" rIns="141627" bIns="70811" rtlCol="0">
            <a:spAutoFit/>
          </a:bodyPr>
          <a:lstStyle/>
          <a:p>
            <a:r>
              <a:rPr lang="uk-UA" sz="2800" b="1" u="sng" dirty="0"/>
              <a:t>Доктор </a:t>
            </a:r>
            <a:r>
              <a:rPr lang="uk-UA" sz="2800" b="1" u="sng" dirty="0" err="1"/>
              <a:t>Бернар</a:t>
            </a:r>
            <a:r>
              <a:rPr lang="uk-UA" sz="2800" b="1" u="sng" dirty="0"/>
              <a:t> </a:t>
            </a:r>
            <a:r>
              <a:rPr lang="uk-UA" sz="2800" b="1" u="sng" dirty="0" err="1"/>
              <a:t>Ріє</a:t>
            </a:r>
            <a:endParaRPr lang="uk-UA" sz="2800" b="1" u="sng" dirty="0"/>
          </a:p>
          <a:p>
            <a:r>
              <a:rPr lang="uk-UA" sz="2800" b="1" dirty="0" err="1"/>
              <a:t>“Бути</a:t>
            </a:r>
            <a:r>
              <a:rPr lang="uk-UA" sz="2800" b="1" dirty="0"/>
              <a:t> чесним – значить робити </a:t>
            </a:r>
            <a:endParaRPr lang="en-US" sz="2800" b="1" dirty="0" smtClean="0"/>
          </a:p>
          <a:p>
            <a:r>
              <a:rPr lang="uk-UA" sz="2800" b="1" dirty="0" smtClean="0"/>
              <a:t>свою </a:t>
            </a:r>
            <a:r>
              <a:rPr lang="uk-UA" sz="2800" b="1" dirty="0" err="1"/>
              <a:t>справу</a:t>
            </a:r>
            <a:r>
              <a:rPr lang="uk-UA" sz="2800" b="1" dirty="0" err="1" smtClean="0"/>
              <a:t>”</a:t>
            </a:r>
            <a:r>
              <a:rPr lang="ru-RU" sz="2800" b="1" smtClean="0"/>
              <a:t>.</a:t>
            </a:r>
            <a:endParaRPr lang="uk-UA" sz="2800" b="1" dirty="0"/>
          </a:p>
          <a:p>
            <a:r>
              <a:rPr lang="uk-UA" sz="2800" b="1" dirty="0" err="1"/>
              <a:t>“Коли</a:t>
            </a:r>
            <a:r>
              <a:rPr lang="uk-UA" sz="2800" b="1" dirty="0"/>
              <a:t> бачиш, скільки біди й горя приносить чума, треба бути божевільним сліпцем або просто негідником, щоб примиритися з </a:t>
            </a:r>
            <a:r>
              <a:rPr lang="uk-UA" sz="2800" b="1" dirty="0" err="1"/>
              <a:t>нею.”</a:t>
            </a:r>
            <a:endParaRPr lang="uk-UA" sz="2800" b="1" dirty="0"/>
          </a:p>
          <a:p>
            <a:endParaRPr lang="ru-RU" sz="28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5209328" y="13287405"/>
            <a:ext cx="3643338" cy="2297441"/>
          </a:xfrm>
          <a:prstGeom prst="rect">
            <a:avLst/>
          </a:prstGeom>
          <a:noFill/>
        </p:spPr>
        <p:txBody>
          <a:bodyPr wrap="square" lIns="141627" tIns="70811" rIns="141627" bIns="70811" rtlCol="0">
            <a:spAutoFit/>
          </a:bodyPr>
          <a:lstStyle/>
          <a:p>
            <a:r>
              <a:rPr lang="uk-UA" sz="2800" b="1" u="sng" dirty="0"/>
              <a:t>Дрібний службовець Жозеф Гран </a:t>
            </a:r>
          </a:p>
          <a:p>
            <a:r>
              <a:rPr lang="uk-UA" sz="2800" b="1" dirty="0" err="1"/>
              <a:t>“Зараз</a:t>
            </a:r>
            <a:r>
              <a:rPr lang="uk-UA" sz="2800" b="1" dirty="0"/>
              <a:t> чума, зрозуміло, необхідно з нею </a:t>
            </a:r>
            <a:r>
              <a:rPr lang="uk-UA" sz="2800" b="1" dirty="0" err="1"/>
              <a:t>боротися.”</a:t>
            </a:r>
            <a:endParaRPr lang="ru-RU" sz="28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8995542" y="13358843"/>
            <a:ext cx="5235405" cy="3159215"/>
          </a:xfrm>
          <a:prstGeom prst="rect">
            <a:avLst/>
          </a:prstGeom>
          <a:noFill/>
        </p:spPr>
        <p:txBody>
          <a:bodyPr wrap="square" lIns="141627" tIns="70811" rIns="141627" bIns="70811" rtlCol="0">
            <a:spAutoFit/>
          </a:bodyPr>
          <a:lstStyle/>
          <a:p>
            <a:pPr algn="ctr"/>
            <a:r>
              <a:rPr lang="uk-UA" sz="2800" b="1" dirty="0" smtClean="0"/>
              <a:t> </a:t>
            </a:r>
            <a:r>
              <a:rPr lang="uk-UA" sz="2800" b="1" dirty="0"/>
              <a:t>Мислитель і політик Жан </a:t>
            </a:r>
            <a:r>
              <a:rPr lang="uk-UA" sz="2800" b="1" dirty="0" err="1" smtClean="0"/>
              <a:t>Тарру</a:t>
            </a:r>
            <a:endParaRPr lang="en-US" sz="2800" b="1" dirty="0" smtClean="0"/>
          </a:p>
          <a:p>
            <a:pPr algn="ctr"/>
            <a:endParaRPr lang="uk-UA" sz="2800" b="1" dirty="0"/>
          </a:p>
          <a:p>
            <a:r>
              <a:rPr lang="uk-UA" sz="2800" b="1" dirty="0"/>
              <a:t>“ історію робитимуть </a:t>
            </a:r>
            <a:r>
              <a:rPr lang="uk-UA" sz="2800" b="1" dirty="0" err="1"/>
              <a:t>інші”</a:t>
            </a:r>
            <a:endParaRPr lang="uk-UA" sz="2800" b="1" dirty="0"/>
          </a:p>
          <a:p>
            <a:endParaRPr lang="uk-UA" sz="2800" b="1" dirty="0"/>
          </a:p>
          <a:p>
            <a:r>
              <a:rPr lang="uk-UA" sz="2800" b="1" dirty="0" err="1"/>
              <a:t>“Епідемія-</a:t>
            </a:r>
            <a:r>
              <a:rPr lang="uk-UA" sz="2800" b="1" dirty="0"/>
              <a:t> справа кожного і кожен повинен виконати свій </a:t>
            </a:r>
            <a:r>
              <a:rPr lang="uk-UA" sz="2800" b="1" dirty="0" err="1"/>
              <a:t>обов’язок.”</a:t>
            </a:r>
            <a:r>
              <a:rPr lang="uk-UA" sz="2800" b="1" dirty="0"/>
              <a:t>	</a:t>
            </a:r>
            <a:endParaRPr lang="ru-RU" sz="2800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14210516" y="13501719"/>
            <a:ext cx="2898378" cy="2297441"/>
          </a:xfrm>
          <a:prstGeom prst="rect">
            <a:avLst/>
          </a:prstGeom>
          <a:noFill/>
        </p:spPr>
        <p:txBody>
          <a:bodyPr wrap="square" lIns="141627" tIns="70811" rIns="141627" bIns="70811" rtlCol="0">
            <a:spAutoFit/>
          </a:bodyPr>
          <a:lstStyle/>
          <a:p>
            <a:r>
              <a:rPr lang="uk-UA" sz="2800" b="1" u="sng" dirty="0" err="1"/>
              <a:t>Священник</a:t>
            </a:r>
            <a:r>
              <a:rPr lang="uk-UA" sz="2800" b="1" u="sng" dirty="0"/>
              <a:t> </a:t>
            </a:r>
            <a:r>
              <a:rPr lang="uk-UA" sz="2800" b="1" u="sng" dirty="0" err="1"/>
              <a:t>Панлю</a:t>
            </a:r>
            <a:endParaRPr lang="uk-UA" sz="2800" b="1" u="sng" dirty="0"/>
          </a:p>
          <a:p>
            <a:r>
              <a:rPr lang="uk-UA" sz="2800" b="1" dirty="0"/>
              <a:t>змиритися і прийняти як кару господню</a:t>
            </a:r>
            <a:endParaRPr lang="ru-RU" sz="2800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16567970" y="13430281"/>
            <a:ext cx="4572032" cy="3082271"/>
          </a:xfrm>
          <a:prstGeom prst="rect">
            <a:avLst/>
          </a:prstGeom>
          <a:noFill/>
        </p:spPr>
        <p:txBody>
          <a:bodyPr wrap="square" lIns="141627" tIns="70811" rIns="141627" bIns="70811" rtlCol="0">
            <a:spAutoFit/>
          </a:bodyPr>
          <a:lstStyle/>
          <a:p>
            <a:r>
              <a:rPr lang="uk-UA" sz="2800" b="1" u="sng" dirty="0"/>
              <a:t>Журналіст </a:t>
            </a:r>
            <a:r>
              <a:rPr lang="uk-UA" sz="2800" b="1" u="sng" dirty="0" err="1"/>
              <a:t>Раймон</a:t>
            </a:r>
            <a:r>
              <a:rPr lang="uk-UA" sz="2800" b="1" u="sng" dirty="0"/>
              <a:t> </a:t>
            </a:r>
            <a:r>
              <a:rPr lang="uk-UA" sz="2800" b="1" u="sng" dirty="0" err="1"/>
              <a:t>Рамбе</a:t>
            </a:r>
            <a:r>
              <a:rPr lang="uk-UA" sz="2800" b="1" dirty="0" err="1"/>
              <a:t>р</a:t>
            </a:r>
            <a:endParaRPr lang="uk-UA" sz="2800" b="1" dirty="0"/>
          </a:p>
          <a:p>
            <a:r>
              <a:rPr lang="uk-UA" sz="2800" b="1" dirty="0" err="1"/>
              <a:t>“Єдине</a:t>
            </a:r>
            <a:r>
              <a:rPr lang="uk-UA" sz="2800" b="1" dirty="0"/>
              <a:t>, що для мене цінне – це вмерти або жити тим, що </a:t>
            </a:r>
            <a:r>
              <a:rPr lang="uk-UA" sz="2800" b="1" dirty="0" err="1"/>
              <a:t>любиш”</a:t>
            </a:r>
            <a:endParaRPr lang="uk-UA" sz="2800" b="1" dirty="0"/>
          </a:p>
          <a:p>
            <a:r>
              <a:rPr lang="uk-UA" sz="2800" b="1" dirty="0"/>
              <a:t> </a:t>
            </a:r>
          </a:p>
          <a:p>
            <a:r>
              <a:rPr lang="uk-UA" sz="2800" b="1" dirty="0" err="1"/>
              <a:t>“Соромно</a:t>
            </a:r>
            <a:r>
              <a:rPr lang="uk-UA" sz="2800" b="1" dirty="0"/>
              <a:t> бути щасливим </a:t>
            </a:r>
            <a:r>
              <a:rPr lang="uk-UA" sz="2300" b="1" dirty="0"/>
              <a:t>одному…”</a:t>
            </a:r>
            <a:endParaRPr lang="ru-RU" sz="23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21081657" y="13430286"/>
            <a:ext cx="4202648" cy="2297441"/>
          </a:xfrm>
          <a:prstGeom prst="rect">
            <a:avLst/>
          </a:prstGeom>
          <a:noFill/>
        </p:spPr>
        <p:txBody>
          <a:bodyPr wrap="square" lIns="141627" tIns="70811" rIns="141627" bIns="70811" rtlCol="0">
            <a:spAutoFit/>
          </a:bodyPr>
          <a:lstStyle/>
          <a:p>
            <a:r>
              <a:rPr lang="uk-UA" sz="2800" b="1" u="sng" dirty="0"/>
              <a:t>Контрабандист </a:t>
            </a:r>
            <a:r>
              <a:rPr lang="uk-UA" sz="2800" b="1" u="sng" dirty="0" err="1"/>
              <a:t>Коттар</a:t>
            </a:r>
            <a:endParaRPr lang="uk-UA" sz="2800" b="1" u="sng" dirty="0"/>
          </a:p>
          <a:p>
            <a:r>
              <a:rPr lang="uk-UA" sz="2800" b="1" dirty="0"/>
              <a:t>“…він чуми не хотів, вона сама прийшла, і не його провина, що вона його </a:t>
            </a:r>
            <a:r>
              <a:rPr lang="uk-UA" sz="2800" b="1" dirty="0" err="1"/>
              <a:t>влаштовує”</a:t>
            </a:r>
            <a:endParaRPr lang="ru-RU" sz="2800" b="1" dirty="0"/>
          </a:p>
        </p:txBody>
      </p:sp>
      <p:cxnSp>
        <p:nvCxnSpPr>
          <p:cNvPr id="70" name="Прямая со стрелкой 69"/>
          <p:cNvCxnSpPr/>
          <p:nvPr/>
        </p:nvCxnSpPr>
        <p:spPr>
          <a:xfrm>
            <a:off x="7917843" y="4500533"/>
            <a:ext cx="434757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 flipV="1">
            <a:off x="7852534" y="3857590"/>
            <a:ext cx="714380" cy="3571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 rot="5400000">
            <a:off x="11283169" y="15018167"/>
            <a:ext cx="428629" cy="3222"/>
          </a:xfrm>
          <a:prstGeom prst="straightConnector1">
            <a:avLst/>
          </a:prstGeom>
          <a:ln w="95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 rot="5400000">
            <a:off x="19045313" y="15286058"/>
            <a:ext cx="571504" cy="32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 стрелкой 90"/>
          <p:cNvCxnSpPr/>
          <p:nvPr/>
        </p:nvCxnSpPr>
        <p:spPr>
          <a:xfrm rot="5400000" flipH="1" flipV="1">
            <a:off x="11997550" y="16357627"/>
            <a:ext cx="1000131" cy="3222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/>
          <p:nvPr/>
        </p:nvCxnSpPr>
        <p:spPr>
          <a:xfrm flipV="1">
            <a:off x="17392811" y="16770009"/>
            <a:ext cx="3043297" cy="428629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 стрелкой 98"/>
          <p:cNvCxnSpPr/>
          <p:nvPr/>
        </p:nvCxnSpPr>
        <p:spPr>
          <a:xfrm rot="10800000">
            <a:off x="6510721" y="16144926"/>
            <a:ext cx="2318704" cy="857256"/>
          </a:xfrm>
          <a:prstGeom prst="straightConnector1">
            <a:avLst/>
          </a:prstGeom>
          <a:ln w="57150" cmpd="sng">
            <a:solidFill>
              <a:srgbClr val="C00000"/>
            </a:solidFill>
            <a:headEnd w="med" len="lg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Прямоугольник 100"/>
          <p:cNvSpPr/>
          <p:nvPr/>
        </p:nvSpPr>
        <p:spPr>
          <a:xfrm>
            <a:off x="9593544" y="16859307"/>
            <a:ext cx="7680700" cy="71431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1648" tIns="70823" rIns="141648" bIns="70823" rtlCol="0" anchor="ctr"/>
          <a:lstStyle/>
          <a:p>
            <a:pPr algn="ctr"/>
            <a:r>
              <a:rPr lang="uk-UA" sz="31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моральна позиція людини</a:t>
            </a:r>
            <a:endParaRPr lang="ru-RU" sz="31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9013863" y="12144397"/>
            <a:ext cx="7390864" cy="57150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1648" tIns="70823" rIns="141648" bIns="70823" rtlCol="0" anchor="ctr"/>
          <a:lstStyle/>
          <a:p>
            <a:pPr algn="ctr"/>
            <a:r>
              <a:rPr lang="uk-UA" sz="3100" b="1" dirty="0" err="1">
                <a:solidFill>
                  <a:schemeClr val="tx1"/>
                </a:solidFill>
              </a:rPr>
              <a:t>“межова</a:t>
            </a:r>
            <a:r>
              <a:rPr lang="uk-UA" sz="3100" b="1" dirty="0">
                <a:solidFill>
                  <a:schemeClr val="tx1"/>
                </a:solidFill>
              </a:rPr>
              <a:t> </a:t>
            </a:r>
            <a:r>
              <a:rPr lang="uk-UA" sz="3100" b="1" dirty="0" err="1">
                <a:solidFill>
                  <a:schemeClr val="tx1"/>
                </a:solidFill>
              </a:rPr>
              <a:t>ситуація”</a:t>
            </a:r>
            <a:r>
              <a:rPr lang="uk-UA" sz="3100" b="1" dirty="0">
                <a:solidFill>
                  <a:schemeClr val="tx1"/>
                </a:solidFill>
              </a:rPr>
              <a:t>:</a:t>
            </a:r>
            <a:endParaRPr lang="ru-RU" sz="3100" b="1" dirty="0">
              <a:solidFill>
                <a:schemeClr val="tx1"/>
              </a:solidFill>
            </a:endParaRPr>
          </a:p>
        </p:txBody>
      </p:sp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11332569" y="5143477"/>
            <a:ext cx="2627851" cy="714381"/>
          </a:xfrm>
          <a:prstGeom prst="rect">
            <a:avLst/>
          </a:prstGeom>
        </p:spPr>
        <p:txBody>
          <a:bodyPr wrap="none" lIns="141662" tIns="70832" rIns="141662" bIns="70832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 rtl="0"/>
            <a:endParaRPr lang="ru-RU" sz="22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 Black"/>
            </a:endParaRPr>
          </a:p>
        </p:txBody>
      </p:sp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11477487" y="4982739"/>
            <a:ext cx="2463623" cy="428629"/>
          </a:xfrm>
          <a:prstGeom prst="rect">
            <a:avLst/>
          </a:prstGeom>
        </p:spPr>
        <p:txBody>
          <a:bodyPr wrap="none" lIns="141662" tIns="70832" rIns="141662" bIns="70832" fromWordArt="1">
            <a:prstTxWarp prst="textArchUp">
              <a:avLst>
                <a:gd name="adj" fmla="val 11104012"/>
              </a:avLst>
            </a:prstTxWarp>
          </a:bodyPr>
          <a:lstStyle/>
          <a:p>
            <a:pPr algn="ctr" rtl="0"/>
            <a:r>
              <a:rPr lang="ru-RU" sz="22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Yu Gothic UI"/>
                <a:ea typeface="Yu Gothic UI"/>
              </a:rPr>
              <a:t>місце</a:t>
            </a:r>
            <a:endParaRPr lang="ru-RU" sz="22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Yu Gothic UI"/>
              <a:ea typeface="Yu Gothic UI"/>
            </a:endParaRPr>
          </a:p>
        </p:txBody>
      </p:sp>
      <p:sp>
        <p:nvSpPr>
          <p:cNvPr id="1028" name="WordArt 4"/>
          <p:cNvSpPr>
            <a:spLocks noChangeArrowheads="1" noChangeShapeType="1" noTextEdit="1"/>
          </p:cNvSpPr>
          <p:nvPr/>
        </p:nvSpPr>
        <p:spPr bwMode="auto">
          <a:xfrm>
            <a:off x="9448622" y="7215176"/>
            <a:ext cx="6231513" cy="923924"/>
          </a:xfrm>
          <a:prstGeom prst="rect">
            <a:avLst/>
          </a:prstGeom>
        </p:spPr>
        <p:txBody>
          <a:bodyPr wrap="none" lIns="141662" tIns="70832" rIns="141662" bIns="70832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 rtl="0"/>
            <a:r>
              <a:rPr lang="ru-RU" sz="22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Sitka Subheading"/>
              </a:rPr>
              <a:t>Існування</a:t>
            </a:r>
            <a:r>
              <a:rPr lang="ru-RU" sz="22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Sitka Subheading"/>
              </a:rPr>
              <a:t> </a:t>
            </a:r>
            <a:r>
              <a:rPr lang="ru-RU" sz="2200" b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Sitka Subheading"/>
              </a:rPr>
              <a:t>людини</a:t>
            </a:r>
            <a:endParaRPr lang="ru-RU" sz="22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Sitka Subheading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rot="5400000" flipH="1" flipV="1">
            <a:off x="12068988" y="11928473"/>
            <a:ext cx="571504" cy="3221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332</Words>
  <Application>Microsoft Office PowerPoint</Application>
  <PresentationFormat>Произвольный</PresentationFormat>
  <Paragraphs>66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Lera</dc:creator>
  <cp:lastModifiedBy>Admin</cp:lastModifiedBy>
  <cp:revision>21</cp:revision>
  <dcterms:created xsi:type="dcterms:W3CDTF">2017-02-10T17:40:02Z</dcterms:created>
  <dcterms:modified xsi:type="dcterms:W3CDTF">2017-05-07T08:55:16Z</dcterms:modified>
</cp:coreProperties>
</file>