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0080625" cy="7559675"/>
  <p:notesSz cx="7559675" cy="10691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3" d="100"/>
          <a:sy n="63" d="100"/>
        </p:scale>
        <p:origin x="-546" y="-102"/>
      </p:cViewPr>
      <p:guideLst>
        <p:guide orient="horz" pos="2381"/>
        <p:guide pos="317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uk-UA" sz="1400" b="1" i="1" u="none" strike="noStrike" kern="1200" cap="none">
              <a:ln>
                <a:noFill/>
              </a:ln>
              <a:latin typeface="Rod" pitchFamily="49"/>
              <a:ea typeface="Microsoft YaHei" pitchFamily="2"/>
              <a:cs typeface="Mangal" pitchFamily="2"/>
            </a:endParaRPr>
          </a:p>
        </p:txBody>
      </p:sp>
      <p:sp>
        <p:nvSpPr>
          <p:cNvPr id="3" name="Дата 2"/>
          <p:cNvSpPr txBox="1">
            <a:spLocks noGrp="1"/>
          </p:cNvSpPr>
          <p:nvPr>
            <p:ph type="dt" sz="quarter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uk-UA" sz="1400" b="1" i="1" u="none" strike="noStrike" kern="1200" cap="none">
              <a:ln>
                <a:noFill/>
              </a:ln>
              <a:latin typeface="Rod" pitchFamily="49"/>
              <a:ea typeface="Microsoft YaHei" pitchFamily="2"/>
              <a:cs typeface="Mangal" pitchFamily="2"/>
            </a:endParaRPr>
          </a:p>
        </p:txBody>
      </p:sp>
      <p:sp>
        <p:nvSpPr>
          <p:cNvPr id="4" name="Нижний колонтитул 3"/>
          <p:cNvSpPr txBox="1">
            <a:spLocks noGrp="1"/>
          </p:cNvSpPr>
          <p:nvPr>
            <p:ph type="ftr" sz="quarter" idx="2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b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uk-UA" sz="1400" b="1" i="1" u="none" strike="noStrike" kern="1200" cap="none">
              <a:ln>
                <a:noFill/>
              </a:ln>
              <a:latin typeface="Rod" pitchFamily="49"/>
              <a:ea typeface="Microsoft YaHei" pitchFamily="2"/>
              <a:cs typeface="Mangal" pitchFamily="2"/>
            </a:endParaRPr>
          </a:p>
        </p:txBody>
      </p:sp>
      <p:sp>
        <p:nvSpPr>
          <p:cNvPr id="5" name="Номер слайда 4"/>
          <p:cNvSpPr txBox="1">
            <a:spLocks noGrp="1"/>
          </p:cNvSpPr>
          <p:nvPr>
            <p:ph type="sldNum" sz="quarter" idx="3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b" anchorCtr="0" compatLnSpc="0"/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fld id="{A4E3488D-4C7B-4C79-94F1-61C9D3B0F339}" type="slidenum">
              <a:rPr/>
              <a:pPr marL="0" marR="0" lvl="0" indent="0" algn="r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400"/>
              </a:pPr>
              <a:t>‹#›</a:t>
            </a:fld>
            <a:endParaRPr lang="uk-UA" sz="1400" b="1" i="1" u="none" strike="noStrike" kern="1200" cap="none">
              <a:ln>
                <a:noFill/>
              </a:ln>
              <a:latin typeface="Rod" pitchFamily="49"/>
              <a:ea typeface="Microsoft YaHei" pitchFamily="2"/>
              <a:cs typeface="Mangal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578091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 idx="2"/>
          </p:nvPr>
        </p:nvSpPr>
        <p:spPr>
          <a:xfrm>
            <a:off x="1107000" y="812520"/>
            <a:ext cx="5345280" cy="4008959"/>
          </a:xfrm>
          <a:prstGeom prst="rect">
            <a:avLst/>
          </a:prstGeom>
          <a:noFill/>
          <a:ln>
            <a:noFill/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3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endParaRPr lang="uk-UA"/>
          </a:p>
        </p:txBody>
      </p:sp>
      <p:sp>
        <p:nvSpPr>
          <p:cNvPr id="4" name="Верхний колонтитул 3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/>
          <a:lstStyle>
            <a:lvl1pPr lvl="0" rtl="0" hangingPunct="0">
              <a:buNone/>
              <a:tabLst/>
              <a:defRPr lang="uk-UA" sz="1400" kern="1200">
                <a:latin typeface="Liberation Serif" pitchFamily="18"/>
                <a:ea typeface="Segoe UI" pitchFamily="2"/>
                <a:cs typeface="Tahoma" pitchFamily="2"/>
              </a:defRPr>
            </a:lvl1pPr>
          </a:lstStyle>
          <a:p>
            <a:pPr lvl="0"/>
            <a:endParaRPr lang="uk-UA"/>
          </a:p>
        </p:txBody>
      </p:sp>
      <p:sp>
        <p:nvSpPr>
          <p:cNvPr id="5" name="Дата 4"/>
          <p:cNvSpPr txBox="1">
            <a:spLocks noGrp="1"/>
          </p:cNvSpPr>
          <p:nvPr>
            <p:ph type="dt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/>
          <a:lstStyle>
            <a:lvl1pPr lvl="0" algn="r" rtl="0" hangingPunct="0">
              <a:buNone/>
              <a:tabLst/>
              <a:defRPr lang="uk-UA" sz="1400" kern="1200">
                <a:latin typeface="Liberation Serif" pitchFamily="18"/>
                <a:ea typeface="Segoe UI" pitchFamily="2"/>
                <a:cs typeface="Tahoma" pitchFamily="2"/>
              </a:defRPr>
            </a:lvl1pPr>
          </a:lstStyle>
          <a:p>
            <a:pPr lvl="0"/>
            <a:endParaRPr lang="uk-UA"/>
          </a:p>
        </p:txBody>
      </p:sp>
      <p:sp>
        <p:nvSpPr>
          <p:cNvPr id="6" name="Нижний колонтитул 5"/>
          <p:cNvSpPr txBox="1">
            <a:spLocks noGrp="1"/>
          </p:cNvSpPr>
          <p:nvPr>
            <p:ph type="ftr" sz="quarter" idx="4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/>
          <a:lstStyle>
            <a:lvl1pPr lvl="0" rtl="0" hangingPunct="0">
              <a:buNone/>
              <a:tabLst/>
              <a:defRPr lang="uk-UA" sz="1400" kern="1200">
                <a:latin typeface="Liberation Serif" pitchFamily="18"/>
                <a:ea typeface="Segoe UI" pitchFamily="2"/>
                <a:cs typeface="Tahoma" pitchFamily="2"/>
              </a:defRPr>
            </a:lvl1pPr>
          </a:lstStyle>
          <a:p>
            <a:pPr lvl="0"/>
            <a:endParaRPr lang="uk-UA"/>
          </a:p>
        </p:txBody>
      </p:sp>
      <p:sp>
        <p:nvSpPr>
          <p:cNvPr id="7" name="Номер слайда 6"/>
          <p:cNvSpPr txBox="1">
            <a:spLocks noGrp="1"/>
          </p:cNvSpPr>
          <p:nvPr>
            <p:ph type="sldNum" sz="quarter" idx="5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/>
          <a:lstStyle>
            <a:lvl1pPr lvl="0" algn="r" rtl="0" hangingPunct="0">
              <a:buNone/>
              <a:tabLst/>
              <a:defRPr lang="uk-UA" sz="1400" kern="1200">
                <a:latin typeface="Liberation Serif" pitchFamily="18"/>
                <a:ea typeface="Segoe UI" pitchFamily="2"/>
                <a:cs typeface="Tahoma" pitchFamily="2"/>
              </a:defRPr>
            </a:lvl1pPr>
          </a:lstStyle>
          <a:p>
            <a:pPr lvl="0"/>
            <a:fld id="{820E5C1C-CB36-491D-BDDE-3B297BADCF97}" type="slidenum">
              <a:rPr/>
              <a:pPr lvl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22529565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216000" marR="0" indent="-216000" rtl="0" hangingPunct="0">
      <a:tabLst/>
      <a:defRPr lang="uk-UA" sz="2000" b="0" i="0" u="none" strike="noStrike" kern="1200" cap="none">
        <a:ln>
          <a:noFill/>
        </a:ln>
        <a:highlight>
          <a:scrgbClr r="0" g="0" b="0">
            <a:alpha val="0"/>
          </a:scrgbClr>
        </a:highlight>
        <a:latin typeface="Liberation Sans" pitchFamily="18"/>
        <a:ea typeface="Microsoft YaHei" pitchFamily="2"/>
        <a:cs typeface="Mangal" pitchFamily="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uk-UA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uk-UA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uk-UA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uk-UA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uk-UA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uk-UA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uk-UA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uk-UA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uk-UA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uk-UA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uk-UA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uk-UA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uk-UA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uk-UA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uk-UA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uk-UA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38524ACE-2211-445A-8A86-2CE399F2FB23}" type="slidenum">
              <a:rPr/>
              <a:pPr lvl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16673359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D59FA43D-307B-4586-A618-A0456D482413}" type="slidenum">
              <a:rPr/>
              <a:pPr lvl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33147707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08850" y="301625"/>
            <a:ext cx="226695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3238" y="301625"/>
            <a:ext cx="6653212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B3A83F4F-5D60-45A8-8E9B-A5FFBC97AA78}" type="slidenum">
              <a:rPr/>
              <a:pPr lvl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34826185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DFDE716F-CC1D-49EA-B5A2-B596C268BB43}" type="slidenum">
              <a:rPr/>
              <a:pPr lvl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6813402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98DCCF6-ACA5-4581-A1D7-523C993E10FE}" type="slidenum">
              <a:rPr/>
              <a:pPr lvl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28291095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03238" y="1768475"/>
            <a:ext cx="4459287" cy="43846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14925" y="1768475"/>
            <a:ext cx="4460875" cy="43846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271353A7-8436-4C8A-B514-09C051C149E2}" type="slidenum">
              <a:rPr/>
              <a:pPr lvl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18808427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573FFEB-EBD8-4914-8D52-3F646BB214D0}" type="slidenum">
              <a:rPr/>
              <a:pPr lvl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373173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D5A22698-2F5C-4D84-89AD-09F34CAE2026}" type="slidenum">
              <a:rPr/>
              <a:pPr lvl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26259016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2E1ABFD1-A057-4B43-9C57-9DC7A9B2973C}" type="slidenum">
              <a:rPr/>
              <a:pPr lvl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19303678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EA05C32-7C5A-4397-AE04-01B5EB34B76A}" type="slidenum">
              <a:rPr/>
              <a:pPr lvl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11028460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BF15543B-6CA5-4C3C-937A-080A7821BB08}" type="slidenum">
              <a:rPr/>
              <a:pPr lvl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18391778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503999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endParaRPr lang="uk-UA"/>
          </a:p>
        </p:txBody>
      </p:sp>
      <p:sp>
        <p:nvSpPr>
          <p:cNvPr id="3" name="Текст 2"/>
          <p:cNvSpPr txBox="1">
            <a:spLocks noGrp="1"/>
          </p:cNvSpPr>
          <p:nvPr>
            <p:ph type="body" idx="1"/>
          </p:nvPr>
        </p:nvSpPr>
        <p:spPr>
          <a:xfrm>
            <a:off x="503999" y="1769040"/>
            <a:ext cx="9071640" cy="43844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defPPr marL="432000" marR="0" lvl="0" indent="-324000">
              <a:spcBef>
                <a:spcPts val="1414"/>
              </a:spcBef>
              <a:spcAft>
                <a:spcPts val="0"/>
              </a:spcAft>
              <a:buSzPct val="45000"/>
              <a:buFont typeface="StarSymbol"/>
              <a:buNone/>
              <a:defRPr lang="uk-UA" sz="32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defPPr>
            <a:lvl1pPr marL="432000" marR="0" lvl="0" indent="-324000">
              <a:spcBef>
                <a:spcPts val="1414"/>
              </a:spcBef>
              <a:spcAft>
                <a:spcPts val="0"/>
              </a:spcAft>
              <a:buSzPct val="45000"/>
              <a:buFont typeface="StarSymbol"/>
              <a:buChar char="●"/>
              <a:defRPr lang="uk-UA" sz="32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1pPr>
            <a:lvl2pPr marL="864000" marR="0" lvl="1" indent="-324000">
              <a:spcBef>
                <a:spcPts val="1134"/>
              </a:spcBef>
              <a:spcAft>
                <a:spcPts val="0"/>
              </a:spcAft>
              <a:buSzPct val="75000"/>
              <a:buFont typeface="StarSymbol"/>
              <a:buChar char="–"/>
              <a:defRPr lang="uk-UA" sz="28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2pPr>
            <a:lvl3pPr marL="1295999" marR="0" lvl="2" indent="-288000">
              <a:spcBef>
                <a:spcPts val="850"/>
              </a:spcBef>
              <a:spcAft>
                <a:spcPts val="0"/>
              </a:spcAft>
              <a:buSzPct val="45000"/>
              <a:buFont typeface="StarSymbol"/>
              <a:buChar char="●"/>
              <a:defRPr lang="uk-UA" sz="24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3pPr>
            <a:lvl4pPr marL="1728000" marR="0" lvl="3" indent="-216000">
              <a:spcBef>
                <a:spcPts val="567"/>
              </a:spcBef>
              <a:spcAft>
                <a:spcPts val="0"/>
              </a:spcAft>
              <a:buSzPct val="75000"/>
              <a:buFont typeface="StarSymbol"/>
              <a:buChar char="–"/>
              <a:defRPr lang="uk-UA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4pPr>
            <a:lvl5pPr marL="2160000" marR="0" lvl="4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uk-UA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5pPr>
            <a:lvl6pPr marL="2592000" marR="0" lvl="5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uk-UA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6pPr>
            <a:lvl7pPr marL="3024000" marR="0" lvl="6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uk-UA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7pPr>
            <a:lvl8pPr marL="3456000" marR="0" lvl="7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uk-UA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8pPr>
            <a:lvl9pPr marL="3887999" marR="0" lvl="8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uk-UA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 txBox="1">
            <a:spLocks noGrp="1"/>
          </p:cNvSpPr>
          <p:nvPr>
            <p:ph type="dt" sz="half" idx="2"/>
          </p:nvPr>
        </p:nvSpPr>
        <p:spPr>
          <a:xfrm>
            <a:off x="503999" y="6887160"/>
            <a:ext cx="2348280" cy="521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/>
          <a:lstStyle>
            <a:lvl1pPr lvl="0" rtl="0" hangingPunct="0">
              <a:buNone/>
              <a:tabLst/>
              <a:defRPr lang="uk-UA" sz="1400" kern="1200">
                <a:latin typeface="Liberation Serif" pitchFamily="18"/>
                <a:ea typeface="Segoe UI" pitchFamily="2"/>
                <a:cs typeface="Tahoma" pitchFamily="2"/>
              </a:defRPr>
            </a:lvl1pPr>
          </a:lstStyle>
          <a:p>
            <a:pPr lvl="0"/>
            <a:endParaRPr lang="uk-UA"/>
          </a:p>
        </p:txBody>
      </p:sp>
      <p:sp>
        <p:nvSpPr>
          <p:cNvPr id="5" name="Нижний колонтитул 4"/>
          <p:cNvSpPr txBox="1">
            <a:spLocks noGrp="1"/>
          </p:cNvSpPr>
          <p:nvPr>
            <p:ph type="ftr" sz="quarter" idx="3"/>
          </p:nvPr>
        </p:nvSpPr>
        <p:spPr>
          <a:xfrm>
            <a:off x="3447360" y="6887160"/>
            <a:ext cx="3195000" cy="521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/>
          <a:lstStyle>
            <a:lvl1pPr lvl="0" algn="ctr" rtl="0" hangingPunct="0">
              <a:buNone/>
              <a:tabLst/>
              <a:defRPr lang="uk-UA" sz="1400" kern="1200">
                <a:latin typeface="Liberation Serif" pitchFamily="18"/>
                <a:ea typeface="Segoe UI" pitchFamily="2"/>
                <a:cs typeface="Tahoma" pitchFamily="2"/>
              </a:defRPr>
            </a:lvl1pPr>
          </a:lstStyle>
          <a:p>
            <a:pPr lvl="0"/>
            <a:endParaRPr lang="uk-UA"/>
          </a:p>
        </p:txBody>
      </p:sp>
      <p:sp>
        <p:nvSpPr>
          <p:cNvPr id="6" name="Номер слайда 5"/>
          <p:cNvSpPr txBox="1">
            <a:spLocks noGrp="1"/>
          </p:cNvSpPr>
          <p:nvPr>
            <p:ph type="sldNum" sz="quarter" idx="4"/>
          </p:nvPr>
        </p:nvSpPr>
        <p:spPr>
          <a:xfrm>
            <a:off x="7227360" y="6887160"/>
            <a:ext cx="2348280" cy="521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/>
          <a:lstStyle>
            <a:lvl1pPr lvl="0" algn="r" rtl="0" hangingPunct="0">
              <a:buNone/>
              <a:tabLst/>
              <a:defRPr lang="uk-UA" sz="1400" kern="1200">
                <a:latin typeface="Liberation Serif" pitchFamily="18"/>
                <a:ea typeface="Segoe UI" pitchFamily="2"/>
                <a:cs typeface="Tahoma" pitchFamily="2"/>
              </a:defRPr>
            </a:lvl1pPr>
          </a:lstStyle>
          <a:p>
            <a:pPr lvl="0"/>
            <a:fld id="{6D6533B4-3DAE-4779-A7FC-5503A3CBF84D}" type="slidenum">
              <a:rPr/>
              <a:pPr lvl="0"/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xStyles>
    <p:titleStyle>
      <a:lvl1pPr algn="ctr" rtl="0" hangingPunct="0">
        <a:tabLst/>
        <a:defRPr lang="uk-UA" sz="4400" b="1" i="0" u="none" strike="noStrike" kern="1200" cap="none">
          <a:ln>
            <a:noFill/>
          </a:ln>
          <a:highlight>
            <a:scrgbClr r="0" g="0" b="0">
              <a:alpha val="0"/>
            </a:scrgbClr>
          </a:highlight>
          <a:latin typeface="Liberation Sans" pitchFamily="18"/>
          <a:ea typeface="Microsoft YaHei" pitchFamily="2"/>
          <a:cs typeface="Mangal" pitchFamily="2"/>
        </a:defRPr>
      </a:lvl1pPr>
    </p:titleStyle>
    <p:bodyStyle>
      <a:lvl1pPr marL="0" marR="0" indent="0" rtl="0" hangingPunct="0">
        <a:spcBef>
          <a:spcPts val="1414"/>
        </a:spcBef>
        <a:spcAft>
          <a:spcPts val="0"/>
        </a:spcAft>
        <a:tabLst/>
        <a:defRPr lang="uk-UA" sz="3200" b="0" i="0" u="none" strike="noStrike" kern="1200" cap="none">
          <a:ln>
            <a:noFill/>
          </a:ln>
          <a:highlight>
            <a:scrgbClr r="0" g="0" b="0">
              <a:alpha val="0"/>
            </a:scrgbClr>
          </a:highlight>
          <a:latin typeface="Liberation Sans" pitchFamily="18"/>
          <a:ea typeface="Microsoft YaHei" pitchFamily="2"/>
          <a:cs typeface="Mangal" pitchFamily="2"/>
        </a:defRPr>
      </a:lvl1pPr>
    </p:bodyStyle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 rot="20681609">
            <a:off x="1019840" y="779957"/>
            <a:ext cx="6219331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72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Поетичний світ</a:t>
            </a:r>
          </a:p>
          <a:p>
            <a:pPr algn="ctr"/>
            <a:r>
              <a:rPr lang="uk-UA" sz="7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Поля Верлена</a:t>
            </a:r>
            <a:endParaRPr lang="ru-RU" sz="72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027" name="Picture 3" descr="C:\Documents and Settings\Admin\Рабочий стол\images.pn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326196" y="6267415"/>
            <a:ext cx="2928958" cy="1292260"/>
          </a:xfrm>
          <a:prstGeom prst="rect">
            <a:avLst/>
          </a:prstGeom>
          <a:noFill/>
        </p:spPr>
      </p:pic>
      <p:sp>
        <p:nvSpPr>
          <p:cNvPr id="1029" name="AutoShape 5" descr="&amp;Rcy;&amp;iecy;&amp;zcy;&amp;ucy;&amp;lcy;&amp;softcy;&amp;tcy;&amp;acy;&amp;tcy; &amp;pcy;&amp;ocy;&amp;shcy;&amp;ucy;&amp;kcy;&amp;ucy; &amp;zcy;&amp;ocy;&amp;bcy;&amp;rcy;&amp;acy;&amp;zhcy;&amp;iecy;&amp;ncy;&amp;softcy; &amp;zcy;&amp;acy; &amp;zcy;&amp;acy;&amp;pcy;&amp;icy;&amp;tcy;&amp;ocy;&amp;mcy; &quot;paul verlaine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1" name="AutoShape 7" descr="&amp;Rcy;&amp;iecy;&amp;zcy;&amp;ucy;&amp;lcy;&amp;softcy;&amp;tcy;&amp;acy;&amp;tcy; &amp;pcy;&amp;ocy;&amp;shcy;&amp;ucy;&amp;kcy;&amp;ucy; &amp;zcy;&amp;ocy;&amp;bcy;&amp;rcy;&amp;acy;&amp;zhcy;&amp;iecy;&amp;ncy;&amp;softcy; &amp;zcy;&amp;acy; &amp;zcy;&amp;acy;&amp;pcy;&amp;icy;&amp;tcy;&amp;ocy;&amp;mcy; &quot;paul verlaine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3" name="Picture 9" descr="&amp;Rcy;&amp;iecy;&amp;zcy;&amp;ucy;&amp;lcy;&amp;softcy;&amp;tcy;&amp;acy;&amp;tcy; &amp;pcy;&amp;ocy;&amp;shcy;&amp;ucy;&amp;kcy;&amp;ucy; &amp;zcy;&amp;ocy;&amp;bcy;&amp;rcy;&amp;acy;&amp;zhcy;&amp;iecy;&amp;ncy;&amp;softcy; &amp;zcy;&amp;acy; &amp;zcy;&amp;acy;&amp;pcy;&amp;icy;&amp;tcy;&amp;ocy;&amp;mcy; &quot;paul verlaine&quot;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26196" y="2279639"/>
            <a:ext cx="3205164" cy="4000528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6408000" y="6623999"/>
            <a:ext cx="2808000" cy="648000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uk-UA" sz="2400" dirty="0">
                <a:latin typeface="+mn-lt"/>
              </a:rPr>
              <a:t>Г. </a:t>
            </a:r>
            <a:r>
              <a:rPr lang="uk-UA" sz="2400" dirty="0" err="1">
                <a:latin typeface="+mn-lt"/>
              </a:rPr>
              <a:t>Лансон</a:t>
            </a:r>
            <a:endParaRPr lang="uk-UA" sz="2400" dirty="0">
              <a:latin typeface="+mn-lt"/>
            </a:endParaRPr>
          </a:p>
        </p:txBody>
      </p:sp>
      <p:sp>
        <p:nvSpPr>
          <p:cNvPr id="3" name="Текст 2"/>
          <p:cNvSpPr txBox="1">
            <a:spLocks noGrp="1"/>
          </p:cNvSpPr>
          <p:nvPr>
            <p:ph type="body" idx="4294967295"/>
          </p:nvPr>
        </p:nvSpPr>
        <p:spPr>
          <a:xfrm>
            <a:off x="396842" y="422251"/>
            <a:ext cx="9071640" cy="4384440"/>
          </a:xfrm>
        </p:spPr>
        <p:txBody>
          <a:bodyPr/>
          <a:lstStyle>
            <a:defPPr marL="432000" marR="0" lvl="0" indent="-324000">
              <a:spcBef>
                <a:spcPts val="1414"/>
              </a:spcBef>
              <a:spcAft>
                <a:spcPts val="0"/>
              </a:spcAft>
              <a:buSzPct val="45000"/>
              <a:buFont typeface="StarSymbol"/>
              <a:buNone/>
              <a:defRPr lang="uk-UA" sz="32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defPPr>
            <a:lvl1pPr marL="432000" marR="0" lvl="0" indent="-324000">
              <a:spcBef>
                <a:spcPts val="1414"/>
              </a:spcBef>
              <a:spcAft>
                <a:spcPts val="0"/>
              </a:spcAft>
              <a:buSzPct val="45000"/>
              <a:buFont typeface="StarSymbol"/>
              <a:buChar char="●"/>
              <a:defRPr lang="uk-UA" sz="32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1pPr>
            <a:lvl2pPr marL="864000" marR="0" lvl="1" indent="-324000">
              <a:spcBef>
                <a:spcPts val="1134"/>
              </a:spcBef>
              <a:spcAft>
                <a:spcPts val="0"/>
              </a:spcAft>
              <a:buSzPct val="75000"/>
              <a:buFont typeface="StarSymbol"/>
              <a:buChar char="–"/>
              <a:defRPr lang="uk-UA" sz="28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2pPr>
            <a:lvl3pPr marL="1295999" marR="0" lvl="2" indent="-288000">
              <a:spcBef>
                <a:spcPts val="850"/>
              </a:spcBef>
              <a:spcAft>
                <a:spcPts val="0"/>
              </a:spcAft>
              <a:buSzPct val="45000"/>
              <a:buFont typeface="StarSymbol"/>
              <a:buChar char="●"/>
              <a:defRPr lang="uk-UA" sz="24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3pPr>
            <a:lvl4pPr marL="1728000" marR="0" lvl="3" indent="-216000">
              <a:spcBef>
                <a:spcPts val="567"/>
              </a:spcBef>
              <a:spcAft>
                <a:spcPts val="0"/>
              </a:spcAft>
              <a:buSzPct val="75000"/>
              <a:buFont typeface="StarSymbol"/>
              <a:buChar char="–"/>
              <a:defRPr lang="uk-UA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4pPr>
            <a:lvl5pPr marL="2160000" marR="0" lvl="4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uk-UA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5pPr>
            <a:lvl6pPr marL="2592000" marR="0" lvl="5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uk-UA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6pPr>
            <a:lvl7pPr marL="3024000" marR="0" lvl="6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uk-UA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7pPr>
            <a:lvl8pPr marL="3456000" marR="0" lvl="7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uk-UA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8pPr>
            <a:lvl9pPr marL="3887999" marR="0" lvl="8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uk-UA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9pPr>
          </a:lstStyle>
          <a:p>
            <a:pPr lvl="0">
              <a:buNone/>
            </a:pPr>
            <a:r>
              <a:rPr lang="en-US" sz="2800" b="1" dirty="0" smtClean="0">
                <a:latin typeface="+mn-lt"/>
              </a:rPr>
              <a:t>   </a:t>
            </a:r>
            <a:r>
              <a:rPr lang="uk-UA" sz="2800" b="1" dirty="0" smtClean="0">
                <a:latin typeface="+mn-lt"/>
              </a:rPr>
              <a:t>“ </a:t>
            </a:r>
            <a:r>
              <a:rPr lang="uk-UA" sz="2800" b="1" dirty="0">
                <a:latin typeface="+mn-lt"/>
              </a:rPr>
              <a:t>Його туманний смуток, невизначений символізм і непереборний ідеалізм приваблювали молодих людей,</a:t>
            </a:r>
            <a:r>
              <a:rPr lang="uk-UA" sz="2800" b="1" dirty="0" err="1">
                <a:latin typeface="+mn-lt"/>
              </a:rPr>
              <a:t>...як</a:t>
            </a:r>
            <a:r>
              <a:rPr lang="uk-UA" sz="2800" b="1" dirty="0">
                <a:latin typeface="+mn-lt"/>
              </a:rPr>
              <a:t> хвиля, пестили його поезії почуття, наболілі від металічного вірша з твердими окресленнями декого із </a:t>
            </a:r>
            <a:r>
              <a:rPr lang="uk-UA" sz="2800" b="1" dirty="0" err="1">
                <a:latin typeface="+mn-lt"/>
              </a:rPr>
              <a:t>парнасців.”</a:t>
            </a:r>
            <a:endParaRPr lang="uk-UA" sz="2800" b="1" dirty="0">
              <a:latin typeface="+mn-lt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6120000" y="2649960"/>
            <a:ext cx="2977920" cy="40460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 txBox="1">
            <a:spLocks noGrp="1"/>
          </p:cNvSpPr>
          <p:nvPr>
            <p:ph type="body" idx="4294967295"/>
          </p:nvPr>
        </p:nvSpPr>
        <p:spPr>
          <a:xfrm>
            <a:off x="0" y="350813"/>
            <a:ext cx="10296000" cy="2512440"/>
          </a:xfrm>
        </p:spPr>
        <p:txBody>
          <a:bodyPr/>
          <a:lstStyle>
            <a:defPPr marL="432000" marR="0" lvl="0" indent="-324000">
              <a:spcBef>
                <a:spcPts val="1414"/>
              </a:spcBef>
              <a:spcAft>
                <a:spcPts val="0"/>
              </a:spcAft>
              <a:buSzPct val="45000"/>
              <a:buFont typeface="StarSymbol"/>
              <a:buNone/>
              <a:defRPr lang="uk-UA" sz="32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defPPr>
            <a:lvl1pPr marL="432000" marR="0" lvl="0" indent="-324000">
              <a:spcBef>
                <a:spcPts val="1414"/>
              </a:spcBef>
              <a:spcAft>
                <a:spcPts val="0"/>
              </a:spcAft>
              <a:buSzPct val="45000"/>
              <a:buFont typeface="StarSymbol"/>
              <a:buChar char="●"/>
              <a:defRPr lang="uk-UA" sz="32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1pPr>
            <a:lvl2pPr marL="864000" marR="0" lvl="1" indent="-324000">
              <a:spcBef>
                <a:spcPts val="1134"/>
              </a:spcBef>
              <a:spcAft>
                <a:spcPts val="0"/>
              </a:spcAft>
              <a:buSzPct val="75000"/>
              <a:buFont typeface="StarSymbol"/>
              <a:buChar char="–"/>
              <a:defRPr lang="uk-UA" sz="28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2pPr>
            <a:lvl3pPr marL="1295999" marR="0" lvl="2" indent="-288000">
              <a:spcBef>
                <a:spcPts val="850"/>
              </a:spcBef>
              <a:spcAft>
                <a:spcPts val="0"/>
              </a:spcAft>
              <a:buSzPct val="45000"/>
              <a:buFont typeface="StarSymbol"/>
              <a:buChar char="●"/>
              <a:defRPr lang="uk-UA" sz="24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3pPr>
            <a:lvl4pPr marL="1728000" marR="0" lvl="3" indent="-216000">
              <a:spcBef>
                <a:spcPts val="567"/>
              </a:spcBef>
              <a:spcAft>
                <a:spcPts val="0"/>
              </a:spcAft>
              <a:buSzPct val="75000"/>
              <a:buFont typeface="StarSymbol"/>
              <a:buChar char="–"/>
              <a:defRPr lang="uk-UA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4pPr>
            <a:lvl5pPr marL="2160000" marR="0" lvl="4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uk-UA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5pPr>
            <a:lvl6pPr marL="2592000" marR="0" lvl="5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uk-UA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6pPr>
            <a:lvl7pPr marL="3024000" marR="0" lvl="6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uk-UA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7pPr>
            <a:lvl8pPr marL="3456000" marR="0" lvl="7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uk-UA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8pPr>
            <a:lvl9pPr marL="3887999" marR="0" lvl="8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uk-UA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9pPr>
          </a:lstStyle>
          <a:p>
            <a:pPr lvl="0">
              <a:buNone/>
            </a:pPr>
            <a:r>
              <a:rPr lang="en-US" sz="2800" b="1" dirty="0" smtClean="0">
                <a:latin typeface="+mn-lt"/>
              </a:rPr>
              <a:t>    </a:t>
            </a:r>
            <a:r>
              <a:rPr lang="uk-UA" sz="2800" b="1" dirty="0" smtClean="0">
                <a:latin typeface="+mn-lt"/>
              </a:rPr>
              <a:t>Поезія </a:t>
            </a:r>
            <a:r>
              <a:rPr lang="uk-UA" sz="2800" b="1" dirty="0">
                <a:latin typeface="+mn-lt"/>
              </a:rPr>
              <a:t>Верлена — сугестивна лірика, предметом якої є духовна сфера, емоційні асоціації та інтонаційні відтінки, а це зближує митця із символістами. Близька до сугестії </a:t>
            </a:r>
            <a:r>
              <a:rPr lang="uk-UA" sz="2800" b="1" dirty="0" err="1">
                <a:latin typeface="+mn-lt"/>
              </a:rPr>
              <a:t>імпресіоністичність</a:t>
            </a:r>
            <a:r>
              <a:rPr lang="uk-UA" sz="2800" b="1" dirty="0">
                <a:latin typeface="+mn-lt"/>
              </a:rPr>
              <a:t> поезії Верлена, в якій головну увагу приділено зображенню особистісних вражень.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682726" y="2708266"/>
            <a:ext cx="7305034" cy="44917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 txBox="1">
            <a:spLocks noGrp="1"/>
          </p:cNvSpPr>
          <p:nvPr>
            <p:ph type="body" idx="4294967295"/>
          </p:nvPr>
        </p:nvSpPr>
        <p:spPr>
          <a:xfrm>
            <a:off x="0" y="350813"/>
            <a:ext cx="10080000" cy="4384440"/>
          </a:xfrm>
        </p:spPr>
        <p:txBody>
          <a:bodyPr/>
          <a:lstStyle>
            <a:defPPr marL="432000" marR="0" lvl="0" indent="-324000">
              <a:spcBef>
                <a:spcPts val="1414"/>
              </a:spcBef>
              <a:spcAft>
                <a:spcPts val="0"/>
              </a:spcAft>
              <a:buSzPct val="45000"/>
              <a:buFont typeface="StarSymbol"/>
              <a:buNone/>
              <a:defRPr lang="uk-UA" sz="32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defPPr>
            <a:lvl1pPr marL="432000" marR="0" lvl="0" indent="-324000">
              <a:spcBef>
                <a:spcPts val="1414"/>
              </a:spcBef>
              <a:spcAft>
                <a:spcPts val="0"/>
              </a:spcAft>
              <a:buSzPct val="45000"/>
              <a:buFont typeface="StarSymbol"/>
              <a:buChar char="●"/>
              <a:defRPr lang="uk-UA" sz="32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1pPr>
            <a:lvl2pPr marL="864000" marR="0" lvl="1" indent="-324000">
              <a:spcBef>
                <a:spcPts val="1134"/>
              </a:spcBef>
              <a:spcAft>
                <a:spcPts val="0"/>
              </a:spcAft>
              <a:buSzPct val="75000"/>
              <a:buFont typeface="StarSymbol"/>
              <a:buChar char="–"/>
              <a:defRPr lang="uk-UA" sz="28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2pPr>
            <a:lvl3pPr marL="1295999" marR="0" lvl="2" indent="-288000">
              <a:spcBef>
                <a:spcPts val="850"/>
              </a:spcBef>
              <a:spcAft>
                <a:spcPts val="0"/>
              </a:spcAft>
              <a:buSzPct val="45000"/>
              <a:buFont typeface="StarSymbol"/>
              <a:buChar char="●"/>
              <a:defRPr lang="uk-UA" sz="24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3pPr>
            <a:lvl4pPr marL="1728000" marR="0" lvl="3" indent="-216000">
              <a:spcBef>
                <a:spcPts val="567"/>
              </a:spcBef>
              <a:spcAft>
                <a:spcPts val="0"/>
              </a:spcAft>
              <a:buSzPct val="75000"/>
              <a:buFont typeface="StarSymbol"/>
              <a:buChar char="–"/>
              <a:defRPr lang="uk-UA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4pPr>
            <a:lvl5pPr marL="2160000" marR="0" lvl="4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uk-UA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5pPr>
            <a:lvl6pPr marL="2592000" marR="0" lvl="5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uk-UA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6pPr>
            <a:lvl7pPr marL="3024000" marR="0" lvl="6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uk-UA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7pPr>
            <a:lvl8pPr marL="3456000" marR="0" lvl="7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uk-UA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8pPr>
            <a:lvl9pPr marL="3887999" marR="0" lvl="8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uk-UA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9pPr>
          </a:lstStyle>
          <a:p>
            <a:pPr lvl="0">
              <a:buNone/>
            </a:pPr>
            <a:r>
              <a:rPr lang="en-US" sz="2800" b="1" dirty="0" smtClean="0">
                <a:latin typeface="+mn-lt"/>
              </a:rPr>
              <a:t>    </a:t>
            </a:r>
            <a:r>
              <a:rPr lang="uk-UA" sz="2800" b="1" dirty="0" smtClean="0">
                <a:latin typeface="+mn-lt"/>
              </a:rPr>
              <a:t>Окрім </a:t>
            </a:r>
            <a:r>
              <a:rPr lang="uk-UA" sz="2800" b="1" dirty="0">
                <a:latin typeface="+mn-lt"/>
              </a:rPr>
              <a:t>того, постійним мотивом творчості поета є також злиття станів душі й природи. До порівняння природних змін із плином душевних настроїв звертався ще Ш. Бодлер, але Верлен відчув цей зв’язок </a:t>
            </a:r>
            <a:r>
              <a:rPr lang="uk-UA" sz="2800" b="1" dirty="0" err="1">
                <a:latin typeface="+mn-lt"/>
              </a:rPr>
              <a:t>інтуїтивніше</a:t>
            </a:r>
            <a:r>
              <a:rPr lang="uk-UA" sz="2800" b="1" dirty="0">
                <a:latin typeface="+mn-lt"/>
              </a:rPr>
              <a:t> , він у нього більш органічний — природа і внутрішні настрої створюють цілісну єдність.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88000" y="4320000"/>
            <a:ext cx="4464000" cy="309995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4399559" y="3024000"/>
            <a:ext cx="4869720" cy="32356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 txBox="1">
            <a:spLocks noGrp="1"/>
          </p:cNvSpPr>
          <p:nvPr>
            <p:ph type="body" idx="4294967295"/>
          </p:nvPr>
        </p:nvSpPr>
        <p:spPr>
          <a:xfrm>
            <a:off x="253966" y="207937"/>
            <a:ext cx="9501254" cy="2512440"/>
          </a:xfrm>
        </p:spPr>
        <p:txBody>
          <a:bodyPr/>
          <a:lstStyle>
            <a:defPPr marL="432000" marR="0" lvl="0" indent="-324000">
              <a:spcBef>
                <a:spcPts val="1414"/>
              </a:spcBef>
              <a:spcAft>
                <a:spcPts val="0"/>
              </a:spcAft>
              <a:buSzPct val="45000"/>
              <a:buFont typeface="StarSymbol"/>
              <a:buNone/>
              <a:defRPr lang="uk-UA" sz="32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defPPr>
            <a:lvl1pPr marL="432000" marR="0" lvl="0" indent="-324000">
              <a:spcBef>
                <a:spcPts val="1414"/>
              </a:spcBef>
              <a:spcAft>
                <a:spcPts val="0"/>
              </a:spcAft>
              <a:buSzPct val="45000"/>
              <a:buFont typeface="StarSymbol"/>
              <a:buChar char="●"/>
              <a:defRPr lang="uk-UA" sz="32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1pPr>
            <a:lvl2pPr marL="864000" marR="0" lvl="1" indent="-324000">
              <a:spcBef>
                <a:spcPts val="1134"/>
              </a:spcBef>
              <a:spcAft>
                <a:spcPts val="0"/>
              </a:spcAft>
              <a:buSzPct val="75000"/>
              <a:buFont typeface="StarSymbol"/>
              <a:buChar char="–"/>
              <a:defRPr lang="uk-UA" sz="28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2pPr>
            <a:lvl3pPr marL="1295999" marR="0" lvl="2" indent="-288000">
              <a:spcBef>
                <a:spcPts val="850"/>
              </a:spcBef>
              <a:spcAft>
                <a:spcPts val="0"/>
              </a:spcAft>
              <a:buSzPct val="45000"/>
              <a:buFont typeface="StarSymbol"/>
              <a:buChar char="●"/>
              <a:defRPr lang="uk-UA" sz="24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3pPr>
            <a:lvl4pPr marL="1728000" marR="0" lvl="3" indent="-216000">
              <a:spcBef>
                <a:spcPts val="567"/>
              </a:spcBef>
              <a:spcAft>
                <a:spcPts val="0"/>
              </a:spcAft>
              <a:buSzPct val="75000"/>
              <a:buFont typeface="StarSymbol"/>
              <a:buChar char="–"/>
              <a:defRPr lang="uk-UA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4pPr>
            <a:lvl5pPr marL="2160000" marR="0" lvl="4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uk-UA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5pPr>
            <a:lvl6pPr marL="2592000" marR="0" lvl="5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uk-UA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6pPr>
            <a:lvl7pPr marL="3024000" marR="0" lvl="6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uk-UA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7pPr>
            <a:lvl8pPr marL="3456000" marR="0" lvl="7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uk-UA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8pPr>
            <a:lvl9pPr marL="3887999" marR="0" lvl="8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uk-UA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9pPr>
          </a:lstStyle>
          <a:p>
            <a:pPr lvl="0">
              <a:buNone/>
            </a:pPr>
            <a:r>
              <a:rPr lang="en-US" sz="2800" b="1" dirty="0" smtClean="0">
                <a:latin typeface="+mn-lt"/>
              </a:rPr>
              <a:t>    </a:t>
            </a:r>
            <a:r>
              <a:rPr lang="uk-UA" sz="2800" b="1" dirty="0" smtClean="0">
                <a:latin typeface="+mn-lt"/>
              </a:rPr>
              <a:t>Найхарактернішою </a:t>
            </a:r>
            <a:r>
              <a:rPr lang="uk-UA" sz="2800" b="1" dirty="0">
                <a:latin typeface="+mn-lt"/>
              </a:rPr>
              <a:t>рисою поезії Верлена є її музичність. Це не просто звукова організація віршів, поєднання певних звуків задля милозвучності. Музичність стала у нього </a:t>
            </a:r>
            <a:r>
              <a:rPr lang="uk-UA" sz="2800" b="1" dirty="0" err="1">
                <a:latin typeface="+mn-lt"/>
              </a:rPr>
              <a:t>вираденням</a:t>
            </a:r>
            <a:r>
              <a:rPr lang="uk-UA" sz="2800" b="1" dirty="0">
                <a:latin typeface="+mn-lt"/>
              </a:rPr>
              <a:t> поетичного світовідчуття, ліричної свідомості, позначивши появу нової мови мистецтва.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53720" y="3744000"/>
            <a:ext cx="5606280" cy="3666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lum/>
            <a:alphaModFix/>
          </a:blip>
          <a:srcRect/>
          <a:stretch>
            <a:fillRect/>
          </a:stretch>
        </p:blipFill>
        <p:spPr>
          <a:xfrm>
            <a:off x="5183188" y="2493953"/>
            <a:ext cx="4659840" cy="29120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 txBox="1">
            <a:spLocks noGrp="1"/>
          </p:cNvSpPr>
          <p:nvPr>
            <p:ph type="body" idx="4294967295"/>
          </p:nvPr>
        </p:nvSpPr>
        <p:spPr>
          <a:xfrm>
            <a:off x="0" y="207937"/>
            <a:ext cx="9682797" cy="2656440"/>
          </a:xfrm>
        </p:spPr>
        <p:txBody>
          <a:bodyPr/>
          <a:lstStyle>
            <a:defPPr marL="432000" marR="0" lvl="0" indent="-324000">
              <a:spcBef>
                <a:spcPts val="1414"/>
              </a:spcBef>
              <a:spcAft>
                <a:spcPts val="0"/>
              </a:spcAft>
              <a:buSzPct val="45000"/>
              <a:buFont typeface="StarSymbol"/>
              <a:buNone/>
              <a:defRPr lang="uk-UA" sz="32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defPPr>
            <a:lvl1pPr marL="432000" marR="0" lvl="0" indent="-324000">
              <a:spcBef>
                <a:spcPts val="1414"/>
              </a:spcBef>
              <a:spcAft>
                <a:spcPts val="0"/>
              </a:spcAft>
              <a:buSzPct val="45000"/>
              <a:buFont typeface="StarSymbol"/>
              <a:buChar char="●"/>
              <a:defRPr lang="uk-UA" sz="32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1pPr>
            <a:lvl2pPr marL="864000" marR="0" lvl="1" indent="-324000">
              <a:spcBef>
                <a:spcPts val="1134"/>
              </a:spcBef>
              <a:spcAft>
                <a:spcPts val="0"/>
              </a:spcAft>
              <a:buSzPct val="75000"/>
              <a:buFont typeface="StarSymbol"/>
              <a:buChar char="–"/>
              <a:defRPr lang="uk-UA" sz="28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2pPr>
            <a:lvl3pPr marL="1295999" marR="0" lvl="2" indent="-288000">
              <a:spcBef>
                <a:spcPts val="850"/>
              </a:spcBef>
              <a:spcAft>
                <a:spcPts val="0"/>
              </a:spcAft>
              <a:buSzPct val="45000"/>
              <a:buFont typeface="StarSymbol"/>
              <a:buChar char="●"/>
              <a:defRPr lang="uk-UA" sz="24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3pPr>
            <a:lvl4pPr marL="1728000" marR="0" lvl="3" indent="-216000">
              <a:spcBef>
                <a:spcPts val="567"/>
              </a:spcBef>
              <a:spcAft>
                <a:spcPts val="0"/>
              </a:spcAft>
              <a:buSzPct val="75000"/>
              <a:buFont typeface="StarSymbol"/>
              <a:buChar char="–"/>
              <a:defRPr lang="uk-UA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4pPr>
            <a:lvl5pPr marL="2160000" marR="0" lvl="4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uk-UA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5pPr>
            <a:lvl6pPr marL="2592000" marR="0" lvl="5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uk-UA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6pPr>
            <a:lvl7pPr marL="3024000" marR="0" lvl="6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uk-UA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7pPr>
            <a:lvl8pPr marL="3456000" marR="0" lvl="7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uk-UA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8pPr>
            <a:lvl9pPr marL="3887999" marR="0" lvl="8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uk-UA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9pPr>
          </a:lstStyle>
          <a:p>
            <a:pPr lvl="0">
              <a:buNone/>
            </a:pPr>
            <a:r>
              <a:rPr lang="uk-UA" sz="2800" b="1" dirty="0" smtClean="0">
                <a:latin typeface="+mn-lt"/>
              </a:rPr>
              <a:t>    У </a:t>
            </a:r>
            <a:r>
              <a:rPr lang="uk-UA" sz="2800" b="1" dirty="0">
                <a:latin typeface="+mn-lt"/>
              </a:rPr>
              <a:t>пізній період творчості Верлена помітний його перехід від зображення особистісних вражень до філософського зображення світу, моральних істин, усвідомлення загального стану людини “ серед часу й </a:t>
            </a:r>
            <a:r>
              <a:rPr lang="uk-UA" sz="2800" b="1" dirty="0" err="1">
                <a:latin typeface="+mn-lt"/>
              </a:rPr>
              <a:t>простору”</a:t>
            </a:r>
            <a:r>
              <a:rPr lang="uk-UA" sz="2800" b="1" dirty="0">
                <a:latin typeface="+mn-lt"/>
              </a:rPr>
              <a:t>. Цими мотивами сповнені </a:t>
            </a:r>
            <a:r>
              <a:rPr lang="uk-UA" sz="2800" b="1" dirty="0" err="1">
                <a:latin typeface="+mn-lt"/>
              </a:rPr>
              <a:t>збіркуи</a:t>
            </a:r>
            <a:r>
              <a:rPr lang="uk-UA" sz="2800" b="1" dirty="0">
                <a:latin typeface="+mn-lt"/>
              </a:rPr>
              <a:t> </a:t>
            </a:r>
            <a:r>
              <a:rPr lang="uk-UA" sz="2800" b="1" dirty="0" err="1">
                <a:latin typeface="+mn-lt"/>
              </a:rPr>
              <a:t>“Мудрість”</a:t>
            </a:r>
            <a:r>
              <a:rPr lang="uk-UA" sz="2800" b="1" dirty="0">
                <a:latin typeface="+mn-lt"/>
              </a:rPr>
              <a:t>, </a:t>
            </a:r>
            <a:r>
              <a:rPr lang="uk-UA" sz="2800" b="1" dirty="0" err="1">
                <a:latin typeface="+mn-lt"/>
              </a:rPr>
              <a:t>“Колись</a:t>
            </a:r>
            <a:r>
              <a:rPr lang="uk-UA" sz="2800" b="1" dirty="0">
                <a:latin typeface="+mn-lt"/>
              </a:rPr>
              <a:t> і </a:t>
            </a:r>
            <a:r>
              <a:rPr lang="uk-UA" sz="2800" b="1" dirty="0" err="1">
                <a:latin typeface="+mn-lt"/>
              </a:rPr>
              <a:t>недавно”</a:t>
            </a:r>
            <a:r>
              <a:rPr lang="uk-UA" sz="2800" b="1" dirty="0">
                <a:latin typeface="+mn-lt"/>
              </a:rPr>
              <a:t>, </a:t>
            </a:r>
            <a:r>
              <a:rPr lang="uk-UA" sz="2800" b="1" dirty="0" err="1">
                <a:latin typeface="+mn-lt"/>
              </a:rPr>
              <a:t>“Щастя”</a:t>
            </a:r>
            <a:r>
              <a:rPr lang="uk-UA" sz="2800" b="1" dirty="0">
                <a:latin typeface="+mn-lt"/>
              </a:rPr>
              <a:t> та ін.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216160" y="2880000"/>
            <a:ext cx="6063840" cy="45478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 txBox="1">
            <a:spLocks noGrp="1"/>
          </p:cNvSpPr>
          <p:nvPr>
            <p:ph type="body" idx="4294967295"/>
          </p:nvPr>
        </p:nvSpPr>
        <p:spPr>
          <a:xfrm>
            <a:off x="625" y="279375"/>
            <a:ext cx="10080000" cy="2512440"/>
          </a:xfrm>
        </p:spPr>
        <p:txBody>
          <a:bodyPr/>
          <a:lstStyle>
            <a:defPPr marL="432000" marR="0" lvl="0" indent="-324000">
              <a:spcBef>
                <a:spcPts val="1414"/>
              </a:spcBef>
              <a:spcAft>
                <a:spcPts val="0"/>
              </a:spcAft>
              <a:buSzPct val="45000"/>
              <a:buFont typeface="StarSymbol"/>
              <a:buNone/>
              <a:defRPr lang="uk-UA" sz="32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defPPr>
            <a:lvl1pPr marL="432000" marR="0" lvl="0" indent="-324000">
              <a:spcBef>
                <a:spcPts val="1414"/>
              </a:spcBef>
              <a:spcAft>
                <a:spcPts val="0"/>
              </a:spcAft>
              <a:buSzPct val="45000"/>
              <a:buFont typeface="StarSymbol"/>
              <a:buChar char="●"/>
              <a:defRPr lang="uk-UA" sz="32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1pPr>
            <a:lvl2pPr marL="864000" marR="0" lvl="1" indent="-324000">
              <a:spcBef>
                <a:spcPts val="1134"/>
              </a:spcBef>
              <a:spcAft>
                <a:spcPts val="0"/>
              </a:spcAft>
              <a:buSzPct val="75000"/>
              <a:buFont typeface="StarSymbol"/>
              <a:buChar char="–"/>
              <a:defRPr lang="uk-UA" sz="28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2pPr>
            <a:lvl3pPr marL="1295999" marR="0" lvl="2" indent="-288000">
              <a:spcBef>
                <a:spcPts val="850"/>
              </a:spcBef>
              <a:spcAft>
                <a:spcPts val="0"/>
              </a:spcAft>
              <a:buSzPct val="45000"/>
              <a:buFont typeface="StarSymbol"/>
              <a:buChar char="●"/>
              <a:defRPr lang="uk-UA" sz="24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3pPr>
            <a:lvl4pPr marL="1728000" marR="0" lvl="3" indent="-216000">
              <a:spcBef>
                <a:spcPts val="567"/>
              </a:spcBef>
              <a:spcAft>
                <a:spcPts val="0"/>
              </a:spcAft>
              <a:buSzPct val="75000"/>
              <a:buFont typeface="StarSymbol"/>
              <a:buChar char="–"/>
              <a:defRPr lang="uk-UA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4pPr>
            <a:lvl5pPr marL="2160000" marR="0" lvl="4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uk-UA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5pPr>
            <a:lvl6pPr marL="2592000" marR="0" lvl="5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uk-UA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6pPr>
            <a:lvl7pPr marL="3024000" marR="0" lvl="6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uk-UA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7pPr>
            <a:lvl8pPr marL="3456000" marR="0" lvl="7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uk-UA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8pPr>
            <a:lvl9pPr marL="3887999" marR="0" lvl="8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uk-UA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9pPr>
          </a:lstStyle>
          <a:p>
            <a:pPr lvl="0">
              <a:buNone/>
            </a:pPr>
            <a:r>
              <a:rPr lang="en-US" sz="2800" b="1" dirty="0" smtClean="0">
                <a:latin typeface="+mn-lt"/>
              </a:rPr>
              <a:t>    </a:t>
            </a:r>
            <a:r>
              <a:rPr lang="uk-UA" sz="2800" b="1" dirty="0" smtClean="0">
                <a:latin typeface="+mn-lt"/>
              </a:rPr>
              <a:t>Суперечності </a:t>
            </a:r>
            <a:r>
              <a:rPr lang="uk-UA" sz="2800" b="1" dirty="0">
                <a:latin typeface="+mn-lt"/>
              </a:rPr>
              <a:t>й протиріччя залишилися невирішеними, єдина істина, що відкрилося Верленові протягом творчої діяльності, - це мудрість гармонії, якої завжди прагнула його душа. Гармонії у всьому -  у природі й почуттях, у музиці й світі.</a:t>
            </a:r>
          </a:p>
          <a:p>
            <a:pPr lvl="0">
              <a:buNone/>
            </a:pPr>
            <a:endParaRPr lang="uk-UA" dirty="0"/>
          </a:p>
        </p:txBody>
      </p:sp>
      <p:sp>
        <p:nvSpPr>
          <p:cNvPr id="3" name="TextBox 2"/>
          <p:cNvSpPr txBox="1"/>
          <p:nvPr/>
        </p:nvSpPr>
        <p:spPr>
          <a:xfrm>
            <a:off x="4040180" y="3279771"/>
            <a:ext cx="5472000" cy="21866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uk-UA" sz="2000" b="1" i="1" u="none" strike="noStrike" kern="1200" cap="none" dirty="0">
                <a:ln>
                  <a:noFill/>
                </a:ln>
                <a:latin typeface="Rod" pitchFamily="49"/>
                <a:ea typeface="Microsoft YaHei" pitchFamily="2"/>
                <a:cs typeface="Mangal" pitchFamily="2"/>
              </a:rPr>
              <a:t>Вже нічого більше - хочу тільки флейти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uk-UA" sz="2000" b="1" i="1" u="none" strike="noStrike" kern="1200" cap="none" dirty="0">
                <a:ln>
                  <a:noFill/>
                </a:ln>
                <a:latin typeface="Rod" pitchFamily="49"/>
                <a:ea typeface="Microsoft YaHei" pitchFamily="2"/>
                <a:cs typeface="Mangal" pitchFamily="2"/>
              </a:rPr>
              <a:t>В тихому лелінні дальніх вечорів...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uk-UA" sz="2000" b="1" i="1" u="none" strike="noStrike" kern="1200" cap="none" dirty="0">
                <a:ln>
                  <a:noFill/>
                </a:ln>
                <a:latin typeface="Rod" pitchFamily="49"/>
                <a:ea typeface="Microsoft YaHei" pitchFamily="2"/>
                <a:cs typeface="Mangal" pitchFamily="2"/>
              </a:rPr>
              <a:t>Так мене втомили ці падіння й злети,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uk-UA" sz="2000" b="1" i="1" u="none" strike="noStrike" kern="1200" cap="none" dirty="0">
                <a:ln>
                  <a:noFill/>
                </a:ln>
                <a:latin typeface="Rod" pitchFamily="49"/>
                <a:ea typeface="Microsoft YaHei" pitchFamily="2"/>
                <a:cs typeface="Mangal" pitchFamily="2"/>
              </a:rPr>
              <a:t>Що ніщо не миле - хочу тільки флейти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uk-UA" sz="2000" b="1" i="1" u="none" strike="noStrike" kern="1200" cap="none" dirty="0">
                <a:ln>
                  <a:noFill/>
                </a:ln>
                <a:latin typeface="Rod" pitchFamily="49"/>
                <a:ea typeface="Microsoft YaHei" pitchFamily="2"/>
                <a:cs typeface="Mangal" pitchFamily="2"/>
              </a:rPr>
              <a:t>В дальньому лелінні тихих вечорів...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uk-UA" sz="2000" b="1" i="1" u="none" strike="noStrike" kern="1200" cap="none" dirty="0">
                <a:ln>
                  <a:noFill/>
                </a:ln>
                <a:latin typeface="Rod" pitchFamily="49"/>
                <a:ea typeface="Microsoft YaHei" pitchFamily="2"/>
                <a:cs typeface="Mangal" pitchFamily="2"/>
              </a:rPr>
              <a:t>                    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uk-UA" sz="2000" b="1" i="1" u="none" strike="noStrike" kern="1200" cap="none" dirty="0">
                <a:ln>
                  <a:noFill/>
                </a:ln>
                <a:latin typeface="Rod" pitchFamily="49"/>
                <a:ea typeface="Microsoft YaHei" pitchFamily="2"/>
                <a:cs typeface="Mangal" pitchFamily="2"/>
              </a:rPr>
              <a:t>                          Поль Верлен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60000" y="2386079"/>
            <a:ext cx="3671999" cy="49579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 txBox="1">
            <a:spLocks noGrp="1"/>
          </p:cNvSpPr>
          <p:nvPr>
            <p:ph type="body" idx="4294967295"/>
          </p:nvPr>
        </p:nvSpPr>
        <p:spPr>
          <a:xfrm>
            <a:off x="3182924" y="1708135"/>
            <a:ext cx="4679640" cy="2337480"/>
          </a:xfrm>
        </p:spPr>
        <p:txBody>
          <a:bodyPr/>
          <a:lstStyle>
            <a:defPPr marL="432000" marR="0" lvl="0" indent="-324000">
              <a:spcBef>
                <a:spcPts val="1414"/>
              </a:spcBef>
              <a:spcAft>
                <a:spcPts val="0"/>
              </a:spcAft>
              <a:buSzPct val="45000"/>
              <a:buFont typeface="StarSymbol"/>
              <a:buNone/>
              <a:defRPr lang="uk-UA" sz="32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defPPr>
            <a:lvl1pPr marL="432000" marR="0" lvl="0" indent="-324000">
              <a:spcBef>
                <a:spcPts val="1414"/>
              </a:spcBef>
              <a:spcAft>
                <a:spcPts val="0"/>
              </a:spcAft>
              <a:buSzPct val="45000"/>
              <a:buFont typeface="StarSymbol"/>
              <a:buChar char="●"/>
              <a:defRPr lang="uk-UA" sz="32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1pPr>
            <a:lvl2pPr marL="864000" marR="0" lvl="1" indent="-324000">
              <a:spcBef>
                <a:spcPts val="1134"/>
              </a:spcBef>
              <a:spcAft>
                <a:spcPts val="0"/>
              </a:spcAft>
              <a:buSzPct val="75000"/>
              <a:buFont typeface="StarSymbol"/>
              <a:buChar char="–"/>
              <a:defRPr lang="uk-UA" sz="28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2pPr>
            <a:lvl3pPr marL="1295999" marR="0" lvl="2" indent="-288000">
              <a:spcBef>
                <a:spcPts val="850"/>
              </a:spcBef>
              <a:spcAft>
                <a:spcPts val="0"/>
              </a:spcAft>
              <a:buSzPct val="45000"/>
              <a:buFont typeface="StarSymbol"/>
              <a:buChar char="●"/>
              <a:defRPr lang="uk-UA" sz="24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3pPr>
            <a:lvl4pPr marL="1728000" marR="0" lvl="3" indent="-216000">
              <a:spcBef>
                <a:spcPts val="567"/>
              </a:spcBef>
              <a:spcAft>
                <a:spcPts val="0"/>
              </a:spcAft>
              <a:buSzPct val="75000"/>
              <a:buFont typeface="StarSymbol"/>
              <a:buChar char="–"/>
              <a:defRPr lang="uk-UA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4pPr>
            <a:lvl5pPr marL="2160000" marR="0" lvl="4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uk-UA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5pPr>
            <a:lvl6pPr marL="2592000" marR="0" lvl="5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uk-UA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6pPr>
            <a:lvl7pPr marL="3024000" marR="0" lvl="6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uk-UA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7pPr>
            <a:lvl8pPr marL="3456000" marR="0" lvl="7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uk-UA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8pPr>
            <a:lvl9pPr marL="3887999" marR="0" lvl="8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uk-UA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9pPr>
          </a:lstStyle>
          <a:p>
            <a:pPr lvl="0">
              <a:buNone/>
            </a:pPr>
            <a:r>
              <a:rPr lang="uk-UA" b="1" dirty="0"/>
              <a:t>Підготувала:</a:t>
            </a:r>
          </a:p>
          <a:p>
            <a:pPr lvl="0">
              <a:buNone/>
            </a:pPr>
            <a:r>
              <a:rPr lang="uk-UA" b="1" dirty="0" err="1"/>
              <a:t>Жабровець</a:t>
            </a:r>
            <a:r>
              <a:rPr lang="uk-UA" b="1" dirty="0"/>
              <a:t> Анастасія</a:t>
            </a:r>
          </a:p>
          <a:p>
            <a:pPr lvl="0">
              <a:buNone/>
            </a:pPr>
            <a:r>
              <a:rPr lang="ru-RU" b="1" dirty="0" smtClean="0"/>
              <a:t>у</a:t>
            </a:r>
            <a:r>
              <a:rPr lang="uk-UA" b="1" dirty="0" err="1" smtClean="0"/>
              <a:t>чениця</a:t>
            </a:r>
            <a:r>
              <a:rPr lang="uk-UA" b="1" dirty="0" smtClean="0"/>
              <a:t> </a:t>
            </a:r>
            <a:r>
              <a:rPr lang="uk-UA" b="1" dirty="0"/>
              <a:t>10-Б </a:t>
            </a:r>
            <a:r>
              <a:rPr lang="uk-UA" b="1" dirty="0" smtClean="0"/>
              <a:t>класу</a:t>
            </a:r>
          </a:p>
          <a:p>
            <a:pPr lvl="0">
              <a:buNone/>
            </a:pPr>
            <a:r>
              <a:rPr b="1" smtClean="0"/>
              <a:t>Гребінківської гімназії</a:t>
            </a:r>
            <a:endParaRPr lang="uk-UA" b="1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5976000" y="6835319"/>
            <a:ext cx="3816000" cy="625320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uk-UA" sz="2400" dirty="0">
                <a:latin typeface="+mn-lt"/>
              </a:rPr>
              <a:t>Поль Верлен</a:t>
            </a:r>
          </a:p>
        </p:txBody>
      </p:sp>
      <p:sp>
        <p:nvSpPr>
          <p:cNvPr id="3" name="Текст 2"/>
          <p:cNvSpPr txBox="1">
            <a:spLocks noGrp="1"/>
          </p:cNvSpPr>
          <p:nvPr>
            <p:ph type="body" idx="4294967295"/>
          </p:nvPr>
        </p:nvSpPr>
        <p:spPr>
          <a:xfrm>
            <a:off x="682594" y="350813"/>
            <a:ext cx="8856000" cy="3952440"/>
          </a:xfrm>
        </p:spPr>
        <p:txBody>
          <a:bodyPr/>
          <a:lstStyle>
            <a:defPPr marL="432000" marR="0" lvl="0" indent="-324000">
              <a:spcBef>
                <a:spcPts val="1414"/>
              </a:spcBef>
              <a:spcAft>
                <a:spcPts val="0"/>
              </a:spcAft>
              <a:buSzPct val="45000"/>
              <a:buFont typeface="StarSymbol"/>
              <a:buNone/>
              <a:defRPr lang="uk-UA" sz="32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defPPr>
            <a:lvl1pPr marL="432000" marR="0" lvl="0" indent="-324000">
              <a:spcBef>
                <a:spcPts val="1414"/>
              </a:spcBef>
              <a:spcAft>
                <a:spcPts val="0"/>
              </a:spcAft>
              <a:buSzPct val="45000"/>
              <a:buFont typeface="StarSymbol"/>
              <a:buChar char="●"/>
              <a:defRPr lang="uk-UA" sz="32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1pPr>
            <a:lvl2pPr marL="864000" marR="0" lvl="1" indent="-324000">
              <a:spcBef>
                <a:spcPts val="1134"/>
              </a:spcBef>
              <a:spcAft>
                <a:spcPts val="0"/>
              </a:spcAft>
              <a:buSzPct val="75000"/>
              <a:buFont typeface="StarSymbol"/>
              <a:buChar char="–"/>
              <a:defRPr lang="uk-UA" sz="28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2pPr>
            <a:lvl3pPr marL="1295999" marR="0" lvl="2" indent="-288000">
              <a:spcBef>
                <a:spcPts val="850"/>
              </a:spcBef>
              <a:spcAft>
                <a:spcPts val="0"/>
              </a:spcAft>
              <a:buSzPct val="45000"/>
              <a:buFont typeface="StarSymbol"/>
              <a:buChar char="●"/>
              <a:defRPr lang="uk-UA" sz="24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3pPr>
            <a:lvl4pPr marL="1728000" marR="0" lvl="3" indent="-216000">
              <a:spcBef>
                <a:spcPts val="567"/>
              </a:spcBef>
              <a:spcAft>
                <a:spcPts val="0"/>
              </a:spcAft>
              <a:buSzPct val="75000"/>
              <a:buFont typeface="StarSymbol"/>
              <a:buChar char="–"/>
              <a:defRPr lang="uk-UA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4pPr>
            <a:lvl5pPr marL="2160000" marR="0" lvl="4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uk-UA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5pPr>
            <a:lvl6pPr marL="2592000" marR="0" lvl="5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uk-UA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6pPr>
            <a:lvl7pPr marL="3024000" marR="0" lvl="6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uk-UA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7pPr>
            <a:lvl8pPr marL="3456000" marR="0" lvl="7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uk-UA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8pPr>
            <a:lvl9pPr marL="3887999" marR="0" lvl="8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uk-UA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9pPr>
          </a:lstStyle>
          <a:p>
            <a:pPr lvl="0">
              <a:buNone/>
            </a:pPr>
            <a:r>
              <a:rPr lang="uk-UA" sz="2800" b="1" dirty="0" smtClean="0">
                <a:latin typeface="+mn-lt"/>
              </a:rPr>
              <a:t>    Лірика </a:t>
            </a:r>
            <a:r>
              <a:rPr lang="uk-UA" sz="2800" b="1" dirty="0">
                <a:latin typeface="+mn-lt"/>
              </a:rPr>
              <a:t>Поля Верлена відтворює складні суперечливі переживання душі, яка прагне кохання і не знаходить його, хоче вирватися до світла й чистоти і змушена жити в сутінках буденності, шукає віри й приречена на вічну зневіру. За словами письменника Г. </a:t>
            </a:r>
            <a:r>
              <a:rPr lang="uk-UA" sz="2800" b="1" dirty="0" err="1">
                <a:latin typeface="+mn-lt"/>
              </a:rPr>
              <a:t>Мішо</a:t>
            </a:r>
            <a:r>
              <a:rPr lang="uk-UA" sz="2800" b="1" dirty="0">
                <a:latin typeface="+mn-lt"/>
              </a:rPr>
              <a:t>, поет </a:t>
            </a:r>
            <a:r>
              <a:rPr lang="uk-UA" sz="2800" b="1" dirty="0" err="1">
                <a:latin typeface="+mn-lt"/>
              </a:rPr>
              <a:t>“пише</a:t>
            </a:r>
            <a:r>
              <a:rPr lang="uk-UA" sz="2800" b="1" dirty="0">
                <a:latin typeface="+mn-lt"/>
              </a:rPr>
              <a:t> так само легко, як дихає, а рядки його віршів — це схвильовані, натхненні, а інколи важкі зітхання </a:t>
            </a:r>
            <a:r>
              <a:rPr lang="uk-UA" sz="2800" b="1" dirty="0" err="1">
                <a:latin typeface="+mn-lt"/>
              </a:rPr>
              <a:t>серця”</a:t>
            </a:r>
            <a:r>
              <a:rPr lang="uk-UA" sz="2800" b="1" dirty="0">
                <a:latin typeface="+mn-lt"/>
              </a:rPr>
              <a:t>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832000" y="3671999"/>
            <a:ext cx="3960000" cy="31633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 txBox="1">
            <a:spLocks noGrp="1"/>
          </p:cNvSpPr>
          <p:nvPr>
            <p:ph type="body" idx="4294967295"/>
          </p:nvPr>
        </p:nvSpPr>
        <p:spPr>
          <a:xfrm>
            <a:off x="682594" y="279375"/>
            <a:ext cx="9072626" cy="3880440"/>
          </a:xfrm>
        </p:spPr>
        <p:txBody>
          <a:bodyPr/>
          <a:lstStyle>
            <a:defPPr marL="432000" marR="0" lvl="0" indent="-324000">
              <a:spcBef>
                <a:spcPts val="1414"/>
              </a:spcBef>
              <a:spcAft>
                <a:spcPts val="0"/>
              </a:spcAft>
              <a:buSzPct val="45000"/>
              <a:buFont typeface="StarSymbol"/>
              <a:buNone/>
              <a:defRPr lang="uk-UA" sz="32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defPPr>
            <a:lvl1pPr marL="432000" marR="0" lvl="0" indent="-324000">
              <a:spcBef>
                <a:spcPts val="1414"/>
              </a:spcBef>
              <a:spcAft>
                <a:spcPts val="0"/>
              </a:spcAft>
              <a:buSzPct val="45000"/>
              <a:buFont typeface="StarSymbol"/>
              <a:buChar char="●"/>
              <a:defRPr lang="uk-UA" sz="32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1pPr>
            <a:lvl2pPr marL="864000" marR="0" lvl="1" indent="-324000">
              <a:spcBef>
                <a:spcPts val="1134"/>
              </a:spcBef>
              <a:spcAft>
                <a:spcPts val="0"/>
              </a:spcAft>
              <a:buSzPct val="75000"/>
              <a:buFont typeface="StarSymbol"/>
              <a:buChar char="–"/>
              <a:defRPr lang="uk-UA" sz="28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2pPr>
            <a:lvl3pPr marL="1295999" marR="0" lvl="2" indent="-288000">
              <a:spcBef>
                <a:spcPts val="850"/>
              </a:spcBef>
              <a:spcAft>
                <a:spcPts val="0"/>
              </a:spcAft>
              <a:buSzPct val="45000"/>
              <a:buFont typeface="StarSymbol"/>
              <a:buChar char="●"/>
              <a:defRPr lang="uk-UA" sz="24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3pPr>
            <a:lvl4pPr marL="1728000" marR="0" lvl="3" indent="-216000">
              <a:spcBef>
                <a:spcPts val="567"/>
              </a:spcBef>
              <a:spcAft>
                <a:spcPts val="0"/>
              </a:spcAft>
              <a:buSzPct val="75000"/>
              <a:buFont typeface="StarSymbol"/>
              <a:buChar char="–"/>
              <a:defRPr lang="uk-UA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4pPr>
            <a:lvl5pPr marL="2160000" marR="0" lvl="4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uk-UA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5pPr>
            <a:lvl6pPr marL="2592000" marR="0" lvl="5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uk-UA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6pPr>
            <a:lvl7pPr marL="3024000" marR="0" lvl="6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uk-UA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7pPr>
            <a:lvl8pPr marL="3456000" marR="0" lvl="7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uk-UA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8pPr>
            <a:lvl9pPr marL="3887999" marR="0" lvl="8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uk-UA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9pPr>
          </a:lstStyle>
          <a:p>
            <a:pPr lvl="0">
              <a:buNone/>
            </a:pPr>
            <a:r>
              <a:rPr lang="uk-UA" sz="2800" b="1" dirty="0" smtClean="0">
                <a:latin typeface="+mn-lt"/>
              </a:rPr>
              <a:t>    Головні </a:t>
            </a:r>
            <a:r>
              <a:rPr lang="uk-UA" sz="2800" b="1" dirty="0">
                <a:latin typeface="+mn-lt"/>
              </a:rPr>
              <a:t>події, які відбуваються в його творах, особистого значення: любов і розлука, радість і сум, надія і самотність. Здавалося б, ліричний герой письменника, заглиблюючись у свої думки, спогади, враження, опиняється за межею людського світу, однак насправді він стає своєрідним камертоном людства, бо в його власних відчуттях сконцентровані одвічні духовні проблеми, які завжди актуальні.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896000" y="3783600"/>
            <a:ext cx="4392000" cy="327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2232000" y="4392000"/>
            <a:ext cx="2376000" cy="30412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6326196" y="6137291"/>
            <a:ext cx="2736000" cy="1875240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uk-UA" sz="2400" dirty="0">
                <a:latin typeface="+mn-lt"/>
              </a:rPr>
              <a:t>Романси без слів</a:t>
            </a:r>
            <a:br>
              <a:rPr lang="uk-UA" sz="2400" dirty="0">
                <a:latin typeface="+mn-lt"/>
              </a:rPr>
            </a:br>
            <a:endParaRPr lang="uk-UA" sz="2400" dirty="0">
              <a:latin typeface="+mn-lt"/>
            </a:endParaRPr>
          </a:p>
        </p:txBody>
      </p:sp>
      <p:sp>
        <p:nvSpPr>
          <p:cNvPr id="3" name="Текст 2"/>
          <p:cNvSpPr txBox="1">
            <a:spLocks noGrp="1"/>
          </p:cNvSpPr>
          <p:nvPr>
            <p:ph type="body" idx="4294967295"/>
          </p:nvPr>
        </p:nvSpPr>
        <p:spPr>
          <a:xfrm>
            <a:off x="468280" y="636565"/>
            <a:ext cx="7848000" cy="2080440"/>
          </a:xfrm>
        </p:spPr>
        <p:txBody>
          <a:bodyPr/>
          <a:lstStyle>
            <a:defPPr marL="432000" marR="0" lvl="0" indent="-324000">
              <a:spcBef>
                <a:spcPts val="1414"/>
              </a:spcBef>
              <a:spcAft>
                <a:spcPts val="0"/>
              </a:spcAft>
              <a:buSzPct val="45000"/>
              <a:buFont typeface="StarSymbol"/>
              <a:buNone/>
              <a:defRPr lang="uk-UA" sz="32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defPPr>
            <a:lvl1pPr marL="432000" marR="0" lvl="0" indent="-324000">
              <a:spcBef>
                <a:spcPts val="1414"/>
              </a:spcBef>
              <a:spcAft>
                <a:spcPts val="0"/>
              </a:spcAft>
              <a:buSzPct val="45000"/>
              <a:buFont typeface="StarSymbol"/>
              <a:buChar char="●"/>
              <a:defRPr lang="uk-UA" sz="32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1pPr>
            <a:lvl2pPr marL="864000" marR="0" lvl="1" indent="-324000">
              <a:spcBef>
                <a:spcPts val="1134"/>
              </a:spcBef>
              <a:spcAft>
                <a:spcPts val="0"/>
              </a:spcAft>
              <a:buSzPct val="75000"/>
              <a:buFont typeface="StarSymbol"/>
              <a:buChar char="–"/>
              <a:defRPr lang="uk-UA" sz="28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2pPr>
            <a:lvl3pPr marL="1295999" marR="0" lvl="2" indent="-288000">
              <a:spcBef>
                <a:spcPts val="850"/>
              </a:spcBef>
              <a:spcAft>
                <a:spcPts val="0"/>
              </a:spcAft>
              <a:buSzPct val="45000"/>
              <a:buFont typeface="StarSymbol"/>
              <a:buChar char="●"/>
              <a:defRPr lang="uk-UA" sz="24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3pPr>
            <a:lvl4pPr marL="1728000" marR="0" lvl="3" indent="-216000">
              <a:spcBef>
                <a:spcPts val="567"/>
              </a:spcBef>
              <a:spcAft>
                <a:spcPts val="0"/>
              </a:spcAft>
              <a:buSzPct val="75000"/>
              <a:buFont typeface="StarSymbol"/>
              <a:buChar char="–"/>
              <a:defRPr lang="uk-UA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4pPr>
            <a:lvl5pPr marL="2160000" marR="0" lvl="4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uk-UA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5pPr>
            <a:lvl6pPr marL="2592000" marR="0" lvl="5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uk-UA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6pPr>
            <a:lvl7pPr marL="3024000" marR="0" lvl="6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uk-UA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7pPr>
            <a:lvl8pPr marL="3456000" marR="0" lvl="7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uk-UA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8pPr>
            <a:lvl9pPr marL="3887999" marR="0" lvl="8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uk-UA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9pPr>
          </a:lstStyle>
          <a:p>
            <a:pPr lvl="0">
              <a:buNone/>
            </a:pPr>
            <a:r>
              <a:rPr lang="uk-UA" sz="2800" b="1" dirty="0" smtClean="0">
                <a:latin typeface="+mn-lt"/>
              </a:rPr>
              <a:t>    Уже </a:t>
            </a:r>
            <a:r>
              <a:rPr lang="uk-UA" sz="2800" b="1" dirty="0">
                <a:latin typeface="+mn-lt"/>
              </a:rPr>
              <a:t>в ранніх збірках відчувається характерна ознака творчості письменника — відображення внутрішнього світу людини, якій притаманний напружений драматизм морально-філософських </a:t>
            </a:r>
            <a:r>
              <a:rPr lang="uk-UA" sz="2800" b="1" dirty="0" smtClean="0">
                <a:latin typeface="+mn-lt"/>
              </a:rPr>
              <a:t>пошуків.</a:t>
            </a:r>
            <a:endParaRPr lang="uk-UA" sz="2800" b="1" dirty="0">
              <a:latin typeface="+mn-lt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6754824" y="2493953"/>
            <a:ext cx="2468450" cy="398969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lum/>
            <a:alphaModFix/>
          </a:blip>
          <a:srcRect/>
          <a:stretch>
            <a:fillRect/>
          </a:stretch>
        </p:blipFill>
        <p:spPr>
          <a:xfrm>
            <a:off x="1182660" y="3065457"/>
            <a:ext cx="2291488" cy="358249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896908" y="6309395"/>
            <a:ext cx="3096000" cy="1250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algn="ctr" rtl="0" hangingPunct="0">
              <a:buNone/>
              <a:tabLst/>
            </a:pPr>
            <a:r>
              <a:rPr lang="uk-UA" sz="2000" b="1" i="0" u="none" strike="noStrike" kern="1200" cap="none" dirty="0" err="1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ea typeface="Microsoft YaHei" pitchFamily="2"/>
                <a:cs typeface="Mangal" pitchFamily="2"/>
              </a:rPr>
              <a:t>Сатурнічні</a:t>
            </a:r>
            <a:r>
              <a:rPr lang="uk-UA" sz="2000" b="1" i="0" u="none" strike="noStrike" kern="1200" cap="none" dirty="0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ea typeface="Microsoft YaHei" pitchFamily="2"/>
                <a:cs typeface="Mangal" pitchFamily="2"/>
              </a:rPr>
              <a:t> поезії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 txBox="1">
            <a:spLocks noGrp="1"/>
          </p:cNvSpPr>
          <p:nvPr>
            <p:ph type="body" idx="4294967295"/>
          </p:nvPr>
        </p:nvSpPr>
        <p:spPr>
          <a:xfrm>
            <a:off x="0" y="493689"/>
            <a:ext cx="10224000" cy="2224440"/>
          </a:xfrm>
        </p:spPr>
        <p:txBody>
          <a:bodyPr/>
          <a:lstStyle>
            <a:defPPr marL="432000" marR="0" lvl="0" indent="-324000">
              <a:spcBef>
                <a:spcPts val="1414"/>
              </a:spcBef>
              <a:spcAft>
                <a:spcPts val="0"/>
              </a:spcAft>
              <a:buSzPct val="45000"/>
              <a:buFont typeface="StarSymbol"/>
              <a:buNone/>
              <a:defRPr lang="uk-UA" sz="32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defPPr>
            <a:lvl1pPr marL="432000" marR="0" lvl="0" indent="-324000">
              <a:spcBef>
                <a:spcPts val="1414"/>
              </a:spcBef>
              <a:spcAft>
                <a:spcPts val="0"/>
              </a:spcAft>
              <a:buSzPct val="45000"/>
              <a:buFont typeface="StarSymbol"/>
              <a:buChar char="●"/>
              <a:defRPr lang="uk-UA" sz="32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1pPr>
            <a:lvl2pPr marL="864000" marR="0" lvl="1" indent="-324000">
              <a:spcBef>
                <a:spcPts val="1134"/>
              </a:spcBef>
              <a:spcAft>
                <a:spcPts val="0"/>
              </a:spcAft>
              <a:buSzPct val="75000"/>
              <a:buFont typeface="StarSymbol"/>
              <a:buChar char="–"/>
              <a:defRPr lang="uk-UA" sz="28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2pPr>
            <a:lvl3pPr marL="1295999" marR="0" lvl="2" indent="-288000">
              <a:spcBef>
                <a:spcPts val="850"/>
              </a:spcBef>
              <a:spcAft>
                <a:spcPts val="0"/>
              </a:spcAft>
              <a:buSzPct val="45000"/>
              <a:buFont typeface="StarSymbol"/>
              <a:buChar char="●"/>
              <a:defRPr lang="uk-UA" sz="24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3pPr>
            <a:lvl4pPr marL="1728000" marR="0" lvl="3" indent="-216000">
              <a:spcBef>
                <a:spcPts val="567"/>
              </a:spcBef>
              <a:spcAft>
                <a:spcPts val="0"/>
              </a:spcAft>
              <a:buSzPct val="75000"/>
              <a:buFont typeface="StarSymbol"/>
              <a:buChar char="–"/>
              <a:defRPr lang="uk-UA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4pPr>
            <a:lvl5pPr marL="2160000" marR="0" lvl="4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uk-UA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5pPr>
            <a:lvl6pPr marL="2592000" marR="0" lvl="5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uk-UA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6pPr>
            <a:lvl7pPr marL="3024000" marR="0" lvl="6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uk-UA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7pPr>
            <a:lvl8pPr marL="3456000" marR="0" lvl="7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uk-UA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8pPr>
            <a:lvl9pPr marL="3887999" marR="0" lvl="8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uk-UA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9pPr>
          </a:lstStyle>
          <a:p>
            <a:pPr lvl="0">
              <a:buNone/>
            </a:pPr>
            <a:r>
              <a:rPr lang="uk-UA" sz="2800" b="1" dirty="0" smtClean="0">
                <a:latin typeface="+mn-lt"/>
              </a:rPr>
              <a:t>    Печаль</a:t>
            </a:r>
            <a:r>
              <a:rPr lang="uk-UA" sz="2800" b="1" dirty="0">
                <a:latin typeface="+mn-lt"/>
              </a:rPr>
              <a:t>, розчарування, туга самотності стануть провідними мотивами його поезій, які відображають біль душі, що не знаходить себе у всесвіті, не може подолати відчуженість, зневіру, але, попри все, </a:t>
            </a:r>
            <a:r>
              <a:rPr lang="uk-UA" sz="2800" b="1" dirty="0" err="1">
                <a:latin typeface="+mn-lt"/>
              </a:rPr>
              <a:t>“завжди</a:t>
            </a:r>
            <a:r>
              <a:rPr lang="uk-UA" sz="2800" b="1" dirty="0">
                <a:latin typeface="+mn-lt"/>
              </a:rPr>
              <a:t> йде </a:t>
            </a:r>
            <a:r>
              <a:rPr lang="uk-UA" sz="2800" b="1" dirty="0" err="1">
                <a:latin typeface="+mn-lt"/>
              </a:rPr>
              <a:t>далі”</a:t>
            </a:r>
            <a:r>
              <a:rPr lang="uk-UA" sz="2800" b="1" dirty="0">
                <a:latin typeface="+mn-lt"/>
              </a:rPr>
              <a:t>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53966" y="3708399"/>
            <a:ext cx="5214974" cy="3565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4611684" y="2708267"/>
            <a:ext cx="5112000" cy="35445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 txBox="1">
            <a:spLocks noGrp="1"/>
          </p:cNvSpPr>
          <p:nvPr>
            <p:ph type="body" idx="4294967295"/>
          </p:nvPr>
        </p:nvSpPr>
        <p:spPr>
          <a:xfrm>
            <a:off x="468280" y="279375"/>
            <a:ext cx="9215502" cy="1792440"/>
          </a:xfrm>
        </p:spPr>
        <p:txBody>
          <a:bodyPr/>
          <a:lstStyle>
            <a:defPPr marL="432000" marR="0" lvl="0" indent="-324000">
              <a:spcBef>
                <a:spcPts val="1414"/>
              </a:spcBef>
              <a:spcAft>
                <a:spcPts val="0"/>
              </a:spcAft>
              <a:buSzPct val="45000"/>
              <a:buFont typeface="StarSymbol"/>
              <a:buNone/>
              <a:defRPr lang="uk-UA" sz="32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defPPr>
            <a:lvl1pPr marL="432000" marR="0" lvl="0" indent="-324000">
              <a:spcBef>
                <a:spcPts val="1414"/>
              </a:spcBef>
              <a:spcAft>
                <a:spcPts val="0"/>
              </a:spcAft>
              <a:buSzPct val="45000"/>
              <a:buFont typeface="StarSymbol"/>
              <a:buChar char="●"/>
              <a:defRPr lang="uk-UA" sz="32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1pPr>
            <a:lvl2pPr marL="864000" marR="0" lvl="1" indent="-324000">
              <a:spcBef>
                <a:spcPts val="1134"/>
              </a:spcBef>
              <a:spcAft>
                <a:spcPts val="0"/>
              </a:spcAft>
              <a:buSzPct val="75000"/>
              <a:buFont typeface="StarSymbol"/>
              <a:buChar char="–"/>
              <a:defRPr lang="uk-UA" sz="28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2pPr>
            <a:lvl3pPr marL="1295999" marR="0" lvl="2" indent="-288000">
              <a:spcBef>
                <a:spcPts val="850"/>
              </a:spcBef>
              <a:spcAft>
                <a:spcPts val="0"/>
              </a:spcAft>
              <a:buSzPct val="45000"/>
              <a:buFont typeface="StarSymbol"/>
              <a:buChar char="●"/>
              <a:defRPr lang="uk-UA" sz="24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3pPr>
            <a:lvl4pPr marL="1728000" marR="0" lvl="3" indent="-216000">
              <a:spcBef>
                <a:spcPts val="567"/>
              </a:spcBef>
              <a:spcAft>
                <a:spcPts val="0"/>
              </a:spcAft>
              <a:buSzPct val="75000"/>
              <a:buFont typeface="StarSymbol"/>
              <a:buChar char="–"/>
              <a:defRPr lang="uk-UA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4pPr>
            <a:lvl5pPr marL="2160000" marR="0" lvl="4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uk-UA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5pPr>
            <a:lvl6pPr marL="2592000" marR="0" lvl="5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uk-UA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6pPr>
            <a:lvl7pPr marL="3024000" marR="0" lvl="6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uk-UA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7pPr>
            <a:lvl8pPr marL="3456000" marR="0" lvl="7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uk-UA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8pPr>
            <a:lvl9pPr marL="3887999" marR="0" lvl="8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uk-UA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9pPr>
          </a:lstStyle>
          <a:p>
            <a:pPr lvl="0">
              <a:buNone/>
            </a:pPr>
            <a:r>
              <a:rPr lang="uk-UA" sz="2800" b="1" dirty="0" smtClean="0">
                <a:latin typeface="+mn-lt"/>
              </a:rPr>
              <a:t>    Близька </a:t>
            </a:r>
            <a:r>
              <a:rPr lang="uk-UA" sz="2800" b="1" dirty="0">
                <a:latin typeface="+mn-lt"/>
              </a:rPr>
              <a:t>до сугестії </a:t>
            </a:r>
            <a:r>
              <a:rPr lang="uk-UA" sz="2800" b="1" dirty="0" err="1">
                <a:latin typeface="+mn-lt"/>
              </a:rPr>
              <a:t>імпресіоністичність</a:t>
            </a:r>
            <a:r>
              <a:rPr lang="uk-UA" sz="2800" b="1" dirty="0">
                <a:latin typeface="+mn-lt"/>
              </a:rPr>
              <a:t> поезії Верлена, в якій головну увагу приділено зображенню особистісних вражень, мінливих почуттів та переживань.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396974" y="1922449"/>
            <a:ext cx="6929486" cy="49488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 txBox="1">
            <a:spLocks noGrp="1"/>
          </p:cNvSpPr>
          <p:nvPr>
            <p:ph type="body" idx="4294967295"/>
          </p:nvPr>
        </p:nvSpPr>
        <p:spPr>
          <a:xfrm>
            <a:off x="253966" y="0"/>
            <a:ext cx="9358378" cy="3024000"/>
          </a:xfrm>
        </p:spPr>
        <p:txBody>
          <a:bodyPr/>
          <a:lstStyle>
            <a:defPPr marL="432000" marR="0" lvl="0" indent="-324000">
              <a:spcBef>
                <a:spcPts val="1414"/>
              </a:spcBef>
              <a:spcAft>
                <a:spcPts val="0"/>
              </a:spcAft>
              <a:buSzPct val="45000"/>
              <a:buFont typeface="StarSymbol"/>
              <a:buNone/>
              <a:defRPr lang="uk-UA" sz="32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defPPr>
            <a:lvl1pPr marL="432000" marR="0" lvl="0" indent="-324000">
              <a:spcBef>
                <a:spcPts val="1414"/>
              </a:spcBef>
              <a:spcAft>
                <a:spcPts val="0"/>
              </a:spcAft>
              <a:buSzPct val="45000"/>
              <a:buFont typeface="StarSymbol"/>
              <a:buChar char="●"/>
              <a:defRPr lang="uk-UA" sz="32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1pPr>
            <a:lvl2pPr marL="864000" marR="0" lvl="1" indent="-324000">
              <a:spcBef>
                <a:spcPts val="1134"/>
              </a:spcBef>
              <a:spcAft>
                <a:spcPts val="0"/>
              </a:spcAft>
              <a:buSzPct val="75000"/>
              <a:buFont typeface="StarSymbol"/>
              <a:buChar char="–"/>
              <a:defRPr lang="uk-UA" sz="28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2pPr>
            <a:lvl3pPr marL="1295999" marR="0" lvl="2" indent="-288000">
              <a:spcBef>
                <a:spcPts val="850"/>
              </a:spcBef>
              <a:spcAft>
                <a:spcPts val="0"/>
              </a:spcAft>
              <a:buSzPct val="45000"/>
              <a:buFont typeface="StarSymbol"/>
              <a:buChar char="●"/>
              <a:defRPr lang="uk-UA" sz="24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3pPr>
            <a:lvl4pPr marL="1728000" marR="0" lvl="3" indent="-216000">
              <a:spcBef>
                <a:spcPts val="567"/>
              </a:spcBef>
              <a:spcAft>
                <a:spcPts val="0"/>
              </a:spcAft>
              <a:buSzPct val="75000"/>
              <a:buFont typeface="StarSymbol"/>
              <a:buChar char="–"/>
              <a:defRPr lang="uk-UA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4pPr>
            <a:lvl5pPr marL="2160000" marR="0" lvl="4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uk-UA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5pPr>
            <a:lvl6pPr marL="2592000" marR="0" lvl="5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uk-UA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6pPr>
            <a:lvl7pPr marL="3024000" marR="0" lvl="6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uk-UA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7pPr>
            <a:lvl8pPr marL="3456000" marR="0" lvl="7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uk-UA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8pPr>
            <a:lvl9pPr marL="3887999" marR="0" lvl="8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uk-UA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9pPr>
          </a:lstStyle>
          <a:p>
            <a:pPr lvl="0">
              <a:buNone/>
            </a:pPr>
            <a:r>
              <a:rPr lang="en-US" sz="2800" b="1" dirty="0" smtClean="0">
                <a:latin typeface="+mn-lt"/>
              </a:rPr>
              <a:t>    </a:t>
            </a:r>
            <a:r>
              <a:rPr lang="uk-UA" sz="2800" b="1" dirty="0" smtClean="0">
                <a:latin typeface="+mn-lt"/>
              </a:rPr>
              <a:t>Поет </a:t>
            </a:r>
            <a:r>
              <a:rPr lang="uk-UA" sz="2800" b="1" dirty="0">
                <a:latin typeface="+mn-lt"/>
              </a:rPr>
              <a:t>часто оспівує осінь, яка для нього є символом </a:t>
            </a:r>
            <a:r>
              <a:rPr lang="uk-UA" sz="2800" b="1" dirty="0" err="1">
                <a:latin typeface="+mn-lt"/>
              </a:rPr>
              <a:t>трагічнох</a:t>
            </a:r>
            <a:r>
              <a:rPr lang="uk-UA" sz="2800" b="1" dirty="0">
                <a:latin typeface="+mn-lt"/>
              </a:rPr>
              <a:t> </a:t>
            </a:r>
            <a:r>
              <a:rPr lang="uk-UA" sz="2800" b="1" dirty="0" err="1">
                <a:latin typeface="+mn-lt"/>
              </a:rPr>
              <a:t>приреності</a:t>
            </a:r>
            <a:r>
              <a:rPr lang="uk-UA" sz="2800" b="1" dirty="0">
                <a:latin typeface="+mn-lt"/>
              </a:rPr>
              <a:t>, смерті. Його вірші сповнені стрімких поривів вітру — це фатум, що тяжіє над його душею, або доля, яка жене його невідомо куди. Тлом для ліричних роздумів нерідко стають сутінки. Герой то блукає в темному лісі, то опиняється в безмежній пустці, то марить у тумані, і все це символізує його журбу, самотину.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53966" y="3494085"/>
            <a:ext cx="4896000" cy="367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4894560" y="3620520"/>
            <a:ext cx="5041440" cy="37954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 txBox="1">
            <a:spLocks noGrp="1"/>
          </p:cNvSpPr>
          <p:nvPr>
            <p:ph type="body" idx="4294967295"/>
          </p:nvPr>
        </p:nvSpPr>
        <p:spPr>
          <a:xfrm>
            <a:off x="72985" y="493689"/>
            <a:ext cx="10007640" cy="1864440"/>
          </a:xfrm>
        </p:spPr>
        <p:txBody>
          <a:bodyPr/>
          <a:lstStyle>
            <a:defPPr marL="432000" marR="0" lvl="0" indent="-324000">
              <a:spcBef>
                <a:spcPts val="1414"/>
              </a:spcBef>
              <a:spcAft>
                <a:spcPts val="0"/>
              </a:spcAft>
              <a:buSzPct val="45000"/>
              <a:buFont typeface="StarSymbol"/>
              <a:buNone/>
              <a:defRPr lang="uk-UA" sz="32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defPPr>
            <a:lvl1pPr marL="432000" marR="0" lvl="0" indent="-324000">
              <a:spcBef>
                <a:spcPts val="1414"/>
              </a:spcBef>
              <a:spcAft>
                <a:spcPts val="0"/>
              </a:spcAft>
              <a:buSzPct val="45000"/>
              <a:buFont typeface="StarSymbol"/>
              <a:buChar char="●"/>
              <a:defRPr lang="uk-UA" sz="32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1pPr>
            <a:lvl2pPr marL="864000" marR="0" lvl="1" indent="-324000">
              <a:spcBef>
                <a:spcPts val="1134"/>
              </a:spcBef>
              <a:spcAft>
                <a:spcPts val="0"/>
              </a:spcAft>
              <a:buSzPct val="75000"/>
              <a:buFont typeface="StarSymbol"/>
              <a:buChar char="–"/>
              <a:defRPr lang="uk-UA" sz="28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2pPr>
            <a:lvl3pPr marL="1295999" marR="0" lvl="2" indent="-288000">
              <a:spcBef>
                <a:spcPts val="850"/>
              </a:spcBef>
              <a:spcAft>
                <a:spcPts val="0"/>
              </a:spcAft>
              <a:buSzPct val="45000"/>
              <a:buFont typeface="StarSymbol"/>
              <a:buChar char="●"/>
              <a:defRPr lang="uk-UA" sz="24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3pPr>
            <a:lvl4pPr marL="1728000" marR="0" lvl="3" indent="-216000">
              <a:spcBef>
                <a:spcPts val="567"/>
              </a:spcBef>
              <a:spcAft>
                <a:spcPts val="0"/>
              </a:spcAft>
              <a:buSzPct val="75000"/>
              <a:buFont typeface="StarSymbol"/>
              <a:buChar char="–"/>
              <a:defRPr lang="uk-UA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4pPr>
            <a:lvl5pPr marL="2160000" marR="0" lvl="4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uk-UA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5pPr>
            <a:lvl6pPr marL="2592000" marR="0" lvl="5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uk-UA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6pPr>
            <a:lvl7pPr marL="3024000" marR="0" lvl="6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uk-UA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7pPr>
            <a:lvl8pPr marL="3456000" marR="0" lvl="7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uk-UA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8pPr>
            <a:lvl9pPr marL="3887999" marR="0" lvl="8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uk-UA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9pPr>
          </a:lstStyle>
          <a:p>
            <a:pPr lvl="0">
              <a:buNone/>
            </a:pPr>
            <a:r>
              <a:rPr lang="en-US" sz="2800" b="1" dirty="0" smtClean="0">
                <a:latin typeface="+mn-lt"/>
              </a:rPr>
              <a:t>    </a:t>
            </a:r>
            <a:r>
              <a:rPr lang="uk-UA" sz="2800" b="1" dirty="0" smtClean="0">
                <a:latin typeface="+mn-lt"/>
              </a:rPr>
              <a:t>Поезії </a:t>
            </a:r>
            <a:r>
              <a:rPr lang="uk-UA" sz="2800" b="1" dirty="0">
                <a:latin typeface="+mn-lt"/>
              </a:rPr>
              <a:t>Верлена притаманна своєрідна </a:t>
            </a:r>
            <a:r>
              <a:rPr lang="uk-UA" sz="2800" b="1" dirty="0" err="1">
                <a:latin typeface="+mn-lt"/>
              </a:rPr>
              <a:t>“живописність”</a:t>
            </a:r>
            <a:r>
              <a:rPr lang="uk-UA" sz="2800" b="1" dirty="0">
                <a:latin typeface="+mn-lt"/>
              </a:rPr>
              <a:t> засобами слова. Один із його циклів не випадково називається </a:t>
            </a:r>
            <a:r>
              <a:rPr lang="uk-UA" sz="2800" b="1" dirty="0" err="1">
                <a:latin typeface="+mn-lt"/>
              </a:rPr>
              <a:t>“Акварелі”</a:t>
            </a:r>
            <a:r>
              <a:rPr lang="uk-UA" sz="2800" b="1" dirty="0">
                <a:latin typeface="+mn-lt"/>
              </a:rPr>
              <a:t>, що підкреслює мальовничість стилю письменника.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464000" y="2304000"/>
            <a:ext cx="4820400" cy="450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886680" y="3715200"/>
            <a:ext cx="2857320" cy="3628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 txBox="1">
            <a:spLocks noGrp="1"/>
          </p:cNvSpPr>
          <p:nvPr>
            <p:ph type="body" idx="4294967295"/>
          </p:nvPr>
        </p:nvSpPr>
        <p:spPr>
          <a:xfrm>
            <a:off x="985" y="279375"/>
            <a:ext cx="9754235" cy="3376440"/>
          </a:xfrm>
        </p:spPr>
        <p:txBody>
          <a:bodyPr/>
          <a:lstStyle>
            <a:defPPr marL="432000" marR="0" lvl="0" indent="-324000">
              <a:spcBef>
                <a:spcPts val="1414"/>
              </a:spcBef>
              <a:spcAft>
                <a:spcPts val="0"/>
              </a:spcAft>
              <a:buSzPct val="45000"/>
              <a:buFont typeface="StarSymbol"/>
              <a:buNone/>
              <a:defRPr lang="uk-UA" sz="32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defPPr>
            <a:lvl1pPr marL="432000" marR="0" lvl="0" indent="-324000">
              <a:spcBef>
                <a:spcPts val="1414"/>
              </a:spcBef>
              <a:spcAft>
                <a:spcPts val="0"/>
              </a:spcAft>
              <a:buSzPct val="45000"/>
              <a:buFont typeface="StarSymbol"/>
              <a:buChar char="●"/>
              <a:defRPr lang="uk-UA" sz="32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1pPr>
            <a:lvl2pPr marL="864000" marR="0" lvl="1" indent="-324000">
              <a:spcBef>
                <a:spcPts val="1134"/>
              </a:spcBef>
              <a:spcAft>
                <a:spcPts val="0"/>
              </a:spcAft>
              <a:buSzPct val="75000"/>
              <a:buFont typeface="StarSymbol"/>
              <a:buChar char="–"/>
              <a:defRPr lang="uk-UA" sz="28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2pPr>
            <a:lvl3pPr marL="1295999" marR="0" lvl="2" indent="-288000">
              <a:spcBef>
                <a:spcPts val="850"/>
              </a:spcBef>
              <a:spcAft>
                <a:spcPts val="0"/>
              </a:spcAft>
              <a:buSzPct val="45000"/>
              <a:buFont typeface="StarSymbol"/>
              <a:buChar char="●"/>
              <a:defRPr lang="uk-UA" sz="24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3pPr>
            <a:lvl4pPr marL="1728000" marR="0" lvl="3" indent="-216000">
              <a:spcBef>
                <a:spcPts val="567"/>
              </a:spcBef>
              <a:spcAft>
                <a:spcPts val="0"/>
              </a:spcAft>
              <a:buSzPct val="75000"/>
              <a:buFont typeface="StarSymbol"/>
              <a:buChar char="–"/>
              <a:defRPr lang="uk-UA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4pPr>
            <a:lvl5pPr marL="2160000" marR="0" lvl="4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uk-UA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5pPr>
            <a:lvl6pPr marL="2592000" marR="0" lvl="5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uk-UA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6pPr>
            <a:lvl7pPr marL="3024000" marR="0" lvl="6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uk-UA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7pPr>
            <a:lvl8pPr marL="3456000" marR="0" lvl="7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uk-UA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8pPr>
            <a:lvl9pPr marL="3887999" marR="0" lvl="8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uk-UA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9pPr>
          </a:lstStyle>
          <a:p>
            <a:pPr lvl="0">
              <a:buNone/>
            </a:pPr>
            <a:r>
              <a:rPr lang="en-US" sz="2800" b="1" dirty="0" smtClean="0">
                <a:latin typeface="+mn-lt"/>
              </a:rPr>
              <a:t>    </a:t>
            </a:r>
            <a:r>
              <a:rPr lang="uk-UA" sz="2800" b="1" dirty="0" smtClean="0">
                <a:latin typeface="+mn-lt"/>
              </a:rPr>
              <a:t>Головне </a:t>
            </a:r>
            <a:r>
              <a:rPr lang="uk-UA" sz="2800" b="1" dirty="0">
                <a:latin typeface="+mn-lt"/>
              </a:rPr>
              <a:t>у віршах поета — психологічні замальовки, які відображають рух почуттів. Пейзаж у нього є </a:t>
            </a:r>
            <a:r>
              <a:rPr lang="uk-UA" sz="2800" b="1" dirty="0" err="1">
                <a:latin typeface="+mn-lt"/>
              </a:rPr>
              <a:t>“станом</a:t>
            </a:r>
            <a:r>
              <a:rPr lang="uk-UA" sz="2800" b="1" dirty="0">
                <a:latin typeface="+mn-lt"/>
              </a:rPr>
              <a:t> </a:t>
            </a:r>
            <a:r>
              <a:rPr lang="uk-UA" sz="2800" b="1" dirty="0" err="1">
                <a:latin typeface="+mn-lt"/>
              </a:rPr>
              <a:t>душі”</a:t>
            </a:r>
            <a:r>
              <a:rPr lang="uk-UA" sz="2800" b="1" dirty="0">
                <a:latin typeface="+mn-lt"/>
              </a:rPr>
              <a:t>, </a:t>
            </a:r>
            <a:r>
              <a:rPr lang="uk-UA" sz="2800" b="1" dirty="0" smtClean="0">
                <a:latin typeface="+mn-lt"/>
              </a:rPr>
              <a:t>а </a:t>
            </a:r>
            <a:r>
              <a:rPr lang="uk-UA" sz="2800" b="1" dirty="0">
                <a:latin typeface="+mn-lt"/>
              </a:rPr>
              <a:t>душа — місце існування пейзажу. Малюнки які виникають у поезіях, не завжди конкретні, сповнені неясних образів, туманних обрисів, вони наче оживають під пером майстра, більше того — звучать, хвилюючи почуття.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lum/>
            <a:alphaModFix/>
          </a:blip>
          <a:srcRect/>
          <a:stretch>
            <a:fillRect/>
          </a:stretch>
        </p:blipFill>
        <p:spPr>
          <a:xfrm>
            <a:off x="4031999" y="3311999"/>
            <a:ext cx="5290200" cy="352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640800" y="3739320"/>
            <a:ext cx="2887200" cy="33991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бычный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712</Words>
  <Application>Microsoft Office PowerPoint</Application>
  <PresentationFormat>Произвольный</PresentationFormat>
  <Paragraphs>31</Paragraphs>
  <Slides>16</Slides>
  <Notes>16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Обычный</vt:lpstr>
      <vt:lpstr>Слайд 1</vt:lpstr>
      <vt:lpstr>Поль Верлен</vt:lpstr>
      <vt:lpstr>Слайд 3</vt:lpstr>
      <vt:lpstr>Романси без слів </vt:lpstr>
      <vt:lpstr>Слайд 5</vt:lpstr>
      <vt:lpstr>Слайд 6</vt:lpstr>
      <vt:lpstr>Слайд 7</vt:lpstr>
      <vt:lpstr>Слайд 8</vt:lpstr>
      <vt:lpstr>Слайд 9</vt:lpstr>
      <vt:lpstr>Г. Лансон</vt:lpstr>
      <vt:lpstr>Слайд 11</vt:lpstr>
      <vt:lpstr>Слайд 12</vt:lpstr>
      <vt:lpstr>Слайд 13</vt:lpstr>
      <vt:lpstr>Слайд 14</vt:lpstr>
      <vt:lpstr>Слайд 15</vt:lpstr>
      <vt:lpstr>Слайд 16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Поетичний світ Поля Верлена</dc:title>
  <dc:creator>Admin</dc:creator>
  <cp:lastModifiedBy>Admin</cp:lastModifiedBy>
  <cp:revision>8</cp:revision>
  <dcterms:created xsi:type="dcterms:W3CDTF">2017-03-14T16:01:47Z</dcterms:created>
  <dcterms:modified xsi:type="dcterms:W3CDTF">2017-05-15T20:46:29Z</dcterms:modified>
</cp:coreProperties>
</file>