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8E36636D-D922-432D-A958-524484B5923D}">
              <a:rPr lang="en-US"/>
              <a:pPr rtl="0"/>
              <a:t>01.08.2016</a:t>
            </a:fld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34FBDE-B3C5-48ED-B31F-4DC2A93E6A54}" type="datetimeFigureOut">
              <a:rPr lang="uk-UA" smtClean="0"/>
              <a:pPr/>
              <a:t>21.05.2017</a:t>
            </a:fld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5FE6190-12A3-4E11-BC88-6C161AD58C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34FBDE-B3C5-48ED-B31F-4DC2A93E6A54}" type="datetimeFigureOut">
              <a:rPr lang="uk-UA" smtClean="0"/>
              <a:pPr/>
              <a:t>21.05.2017</a:t>
            </a:fld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5FE6190-12A3-4E11-BC88-6C161AD58C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34FBDE-B3C5-48ED-B31F-4DC2A93E6A54}" type="datetimeFigureOut">
              <a:rPr lang="uk-UA" smtClean="0"/>
              <a:pPr/>
              <a:t>21.05.2017</a:t>
            </a:fld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5FE6190-12A3-4E11-BC88-6C161AD58C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990599"/>
            <a:ext cx="7010399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36636D-D922-432D-A958-524484B5923D}">
              <a:rPr lang="en-US"/>
              <a:pPr rtl="0"/>
              <a:t>01.08.2016</a:t>
            </a:fld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  <p:grpSp>
        <p:nvGrpSpPr>
          <p:cNvPr id="7" name="Группа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34FBDE-B3C5-48ED-B31F-4DC2A93E6A54}" type="datetimeFigureOut">
              <a:rPr lang="uk-UA" smtClean="0"/>
              <a:pPr/>
              <a:t>21.05.2017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5FE6190-12A3-4E11-BC88-6C161AD58C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34FBDE-B3C5-48ED-B31F-4DC2A93E6A54}" type="datetimeFigureOut">
              <a:rPr lang="uk-UA" smtClean="0"/>
              <a:pPr/>
              <a:t>21.05.2017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5FE6190-12A3-4E11-BC88-6C161AD58C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34FBDE-B3C5-48ED-B31F-4DC2A93E6A54}" type="datetimeFigureOut">
              <a:rPr lang="uk-UA" smtClean="0"/>
              <a:pPr/>
              <a:t>21.05.2017</a:t>
            </a:fld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5FE6190-12A3-4E11-BC88-6C161AD58C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34FBDE-B3C5-48ED-B31F-4DC2A93E6A54}" type="datetimeFigureOut">
              <a:rPr lang="uk-UA" smtClean="0"/>
              <a:pPr/>
              <a:t>21.05.2017</a:t>
            </a:fld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5FE6190-12A3-4E11-BC88-6C161AD58C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34FBDE-B3C5-48ED-B31F-4DC2A93E6A54}" type="datetimeFigureOut">
              <a:rPr lang="uk-UA" smtClean="0"/>
              <a:pPr/>
              <a:t>21.05.2017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5FE6190-12A3-4E11-BC88-6C161AD58C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34FBDE-B3C5-48ED-B31F-4DC2A93E6A54}" type="datetimeFigureOut">
              <a:rPr lang="uk-UA" smtClean="0"/>
              <a:pPr/>
              <a:t>21.05.2017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5FE6190-12A3-4E11-BC88-6C161AD58C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E034FBDE-B3C5-48ED-B31F-4DC2A93E6A54}" type="datetimeFigureOut">
              <a:rPr lang="uk-UA" smtClean="0"/>
              <a:pPr/>
              <a:t>21.05.2017</a:t>
            </a:fld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85FE6190-12A3-4E11-BC88-6C161AD58C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52"/>
            <a:ext cx="7078274" cy="958859"/>
          </a:xfrm>
        </p:spPr>
        <p:txBody>
          <a:bodyPr/>
          <a:lstStyle/>
          <a:p>
            <a:r>
              <a:rPr lang="uk-UA" dirty="0" err="1" smtClean="0"/>
              <a:t>Патрік</a:t>
            </a:r>
            <a:r>
              <a:rPr lang="uk-UA" dirty="0" smtClean="0"/>
              <a:t> </a:t>
            </a:r>
            <a:r>
              <a:rPr lang="uk-UA" dirty="0" err="1" smtClean="0"/>
              <a:t>Зюскінд</a:t>
            </a:r>
            <a:endParaRPr lang="uk-UA" dirty="0"/>
          </a:p>
        </p:txBody>
      </p:sp>
      <p:pic>
        <p:nvPicPr>
          <p:cNvPr id="15362" name="Picture 2" descr="Картинки по запросу патрік зюскінд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3429024" cy="455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85860"/>
            <a:ext cx="3327290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4786346" cy="54292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Через свій потаємний стиль життя, постійні відхилення пропозицій інтерв'ю й офіційних заяв щодо його творчості в літературному процесі преса називає його «Фантомом німецької розважальної літератури».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142984"/>
            <a:ext cx="3496869" cy="494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857364"/>
            <a:ext cx="4606723" cy="3071834"/>
          </a:xfrm>
        </p:spPr>
        <p:txBody>
          <a:bodyPr>
            <a:normAutofit/>
          </a:bodyPr>
          <a:lstStyle/>
          <a:p>
            <a:pPr algn="l"/>
            <a:r>
              <a:rPr lang="ru-RU" sz="4000" dirty="0" err="1" smtClean="0"/>
              <a:t>Презентац</a:t>
            </a:r>
            <a:r>
              <a:rPr lang="uk-UA" sz="4000" dirty="0" err="1" smtClean="0"/>
              <a:t>ію</a:t>
            </a:r>
            <a:endParaRPr lang="en-US" sz="4000" dirty="0" smtClean="0"/>
          </a:p>
          <a:p>
            <a:pPr algn="l"/>
            <a:r>
              <a:rPr lang="uk-UA" sz="4000" dirty="0" smtClean="0"/>
              <a:t>Підготувала </a:t>
            </a:r>
            <a:r>
              <a:rPr lang="uk-UA" sz="4000" dirty="0" smtClean="0"/>
              <a:t>учениця</a:t>
            </a:r>
          </a:p>
          <a:p>
            <a:pPr algn="l"/>
            <a:r>
              <a:rPr lang="uk-UA" sz="4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uk-UA" sz="4000" dirty="0" smtClean="0"/>
              <a:t>-Б </a:t>
            </a:r>
            <a:r>
              <a:rPr lang="uk-UA" sz="4000" dirty="0" smtClean="0"/>
              <a:t>класу </a:t>
            </a:r>
          </a:p>
          <a:p>
            <a:r>
              <a:rPr lang="uk-UA" sz="4000" dirty="0" smtClean="0"/>
              <a:t>Тищенко Софія</a:t>
            </a:r>
            <a:endParaRPr lang="uk-UA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86808" cy="5641996"/>
          </a:xfrm>
        </p:spPr>
        <p:txBody>
          <a:bodyPr/>
          <a:lstStyle/>
          <a:p>
            <a:r>
              <a:rPr lang="uk-UA" i="1" dirty="0" smtClean="0"/>
              <a:t>Народився 26 березня 1949 року в місті </a:t>
            </a:r>
            <a:r>
              <a:rPr lang="uk-UA" i="1" dirty="0" err="1" smtClean="0"/>
              <a:t>Амбасі</a:t>
            </a:r>
            <a:r>
              <a:rPr lang="uk-UA" i="1" dirty="0" smtClean="0"/>
              <a:t> біля Нюрнберзького озера в Німеччині. Був другим сином відомого публіциста та журналіста Вільгельма </a:t>
            </a:r>
            <a:r>
              <a:rPr lang="uk-UA" i="1" dirty="0" err="1" smtClean="0"/>
              <a:t>Еммануеля</a:t>
            </a:r>
            <a:r>
              <a:rPr lang="uk-UA" i="1" dirty="0" smtClean="0"/>
              <a:t> </a:t>
            </a:r>
            <a:r>
              <a:rPr lang="uk-UA" i="1" dirty="0" err="1" smtClean="0"/>
              <a:t>Зюскінда</a:t>
            </a:r>
            <a:r>
              <a:rPr lang="uk-UA" i="1" dirty="0" smtClean="0"/>
              <a:t>. Мати була вчителькою фізкультури. Дитинство майбутнього письменника минуло у баварському містечку </a:t>
            </a:r>
            <a:r>
              <a:rPr lang="uk-UA" i="1" dirty="0" err="1" smtClean="0"/>
              <a:t>Гольцгаузені</a:t>
            </a:r>
            <a:r>
              <a:rPr lang="uk-UA" i="1" dirty="0" smtClean="0"/>
              <a:t>.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5" y="2571744"/>
            <a:ext cx="4762533" cy="35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8" descr="1350319269-0129553-www.nevsepic.com.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714620"/>
            <a:ext cx="3786182" cy="324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571343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</a:rPr>
              <a:t>Кар'єра його розпочалася з роботи журналіста, одночасно він вивчав середньовічну та новітню історію в Мюнхенському університеті. Пізніше відвідував лекції  </a:t>
            </a:r>
            <a:r>
              <a:rPr lang="uk-UA" b="1" dirty="0" smtClean="0">
                <a:latin typeface="Times New Roman" pitchFamily="18" charset="0"/>
              </a:rPr>
              <a:t>«</a:t>
            </a:r>
            <a:r>
              <a:rPr lang="uk-UA" b="1" dirty="0" err="1" smtClean="0">
                <a:latin typeface="Times New Roman" pitchFamily="18" charset="0"/>
              </a:rPr>
              <a:t>Аix-en-provence</a:t>
            </a:r>
            <a:r>
              <a:rPr lang="ru-RU" b="1" dirty="0" smtClean="0"/>
              <a:t>»</a:t>
            </a:r>
            <a:r>
              <a:rPr lang="uk-UA" dirty="0" smtClean="0">
                <a:latin typeface="Times New Roman" pitchFamily="18" charset="0"/>
              </a:rPr>
              <a:t>, щоб покращити свої знання французької. В подальшому вивчав англійську, іспанську, латинську, грецьку також політологію, мистецтво та теологію.</a:t>
            </a:r>
            <a:endParaRPr lang="uk-UA" dirty="0"/>
          </a:p>
        </p:txBody>
      </p:sp>
      <p:pic>
        <p:nvPicPr>
          <p:cNvPr id="4" name="Picture 10" descr="Файл:LMU München.jpg"/>
          <p:cNvPicPr>
            <a:picLocks noChangeAspect="1" noChangeArrowheads="1"/>
          </p:cNvPicPr>
          <p:nvPr/>
        </p:nvPicPr>
        <p:blipFill>
          <a:blip r:embed="rId2"/>
          <a:srcRect l="1314" r="1486"/>
          <a:stretch>
            <a:fillRect/>
          </a:stretch>
        </p:blipFill>
        <p:spPr bwMode="auto">
          <a:xfrm>
            <a:off x="357158" y="2928934"/>
            <a:ext cx="4933573" cy="3286148"/>
          </a:xfrm>
          <a:prstGeom prst="rect">
            <a:avLst/>
          </a:prstGeom>
          <a:noFill/>
        </p:spPr>
      </p:pic>
      <p:pic>
        <p:nvPicPr>
          <p:cNvPr id="5" name="Picture 2" descr="http://p3.focus.de/img/gen/C/b/HBCbUtKu_Pxgen_r_700x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48" y="2571744"/>
            <a:ext cx="3714808" cy="243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428604"/>
            <a:ext cx="4572032" cy="6072230"/>
          </a:xfrm>
        </p:spPr>
        <p:txBody>
          <a:bodyPr/>
          <a:lstStyle/>
          <a:p>
            <a:r>
              <a:rPr lang="uk-UA" dirty="0" smtClean="0"/>
              <a:t> Під час навчання в Мюнхенському університеті працював у патентному відділі фірми</a:t>
            </a:r>
            <a:r>
              <a:rPr lang="ru-RU" dirty="0" smtClean="0"/>
              <a:t> </a:t>
            </a:r>
            <a:r>
              <a:rPr lang="uk-UA" dirty="0" smtClean="0"/>
              <a:t>«Сіменс», тапером у танцзалі, тренером з настільного тенісу. Після цього він заробляв собі на життя написанням сценаріїв. Разом з режисером </a:t>
            </a:r>
            <a:r>
              <a:rPr lang="uk-UA" b="1" dirty="0" smtClean="0"/>
              <a:t>Гельмутом </a:t>
            </a:r>
            <a:r>
              <a:rPr lang="uk-UA" b="1" dirty="0" err="1" smtClean="0"/>
              <a:t>Дітлем</a:t>
            </a:r>
            <a:r>
              <a:rPr lang="uk-UA" b="1" dirty="0" smtClean="0"/>
              <a:t> </a:t>
            </a:r>
            <a:r>
              <a:rPr lang="uk-UA" dirty="0" smtClean="0"/>
              <a:t>було написано сценарії до двох успішних телевізійних фільмів «Кір Рояль і Монако </a:t>
            </a:r>
            <a:r>
              <a:rPr lang="uk-UA" dirty="0" err="1" smtClean="0"/>
              <a:t>Франц</a:t>
            </a:r>
            <a:r>
              <a:rPr lang="uk-UA" dirty="0" smtClean="0"/>
              <a:t>» і «Россіні, або вбивче питання хто з ким спав».</a:t>
            </a:r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2509354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167" y1="60197" x2="87833" y2="41118"/>
                        <a14:foregroundMark x1="93833" y1="12171" x2="833" y2="20395"/>
                        <a14:foregroundMark x1="16167" y1="3289" x2="5500" y2="13158"/>
                        <a14:foregroundMark x1="10333" y1="86513" x2="76833" y2="60855"/>
                        <a14:foregroundMark x1="85500" y1="58553" x2="94333" y2="68092"/>
                        <a14:foregroundMark x1="83500" y1="62171" x2="52833" y2="72697"/>
                        <a14:foregroundMark x1="54833" y1="79276" x2="29000" y2="96382"/>
                        <a14:foregroundMark x1="67000" y1="67434" x2="41667" y2="87500"/>
                        <a14:foregroundMark x1="42333" y1="87171" x2="4667" y2="82237"/>
                        <a14:foregroundMark x1="33833" y1="28947" x2="35500" y2="92763"/>
                        <a14:foregroundMark x1="47167" y1="26645" x2="89167" y2="5263"/>
                        <a14:foregroundMark x1="97833" y1="7566" x2="55500" y2="11513"/>
                        <a14:foregroundMark x1="2500" y1="5592" x2="2500" y2="5592"/>
                        <a14:foregroundMark x1="2500" y1="15461" x2="500" y2="6908"/>
                        <a14:foregroundMark x1="60167" y1="58553" x2="88333" y2="57237"/>
                        <a14:foregroundMark x1="70000" y1="58882" x2="19500" y2="91118"/>
                        <a14:foregroundMark x1="35167" y1="88487" x2="16167" y2="85855"/>
                        <a14:foregroundMark x1="14500" y1="9868" x2="14500" y2="9868"/>
                        <a14:foregroundMark x1="17167" y1="88816" x2="17667" y2="89803"/>
                        <a14:foregroundMark x1="97167" y1="24013" x2="99000" y2="7237"/>
                        <a14:backgroundMark x1="1000" y1="17763" x2="1000" y2="17763"/>
                        <a14:backgroundMark x1="667" y1="26974" x2="333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357827"/>
            <a:ext cx="2255937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7" descr="kirroy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7356" y="3071810"/>
            <a:ext cx="2487101" cy="3357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100000">
                        <a14:foregroundMark x1="41800" y1="47800" x2="48800" y2="32200"/>
                        <a14:foregroundMark x1="24600" y1="46800" x2="27400" y2="53200"/>
                        <a14:foregroundMark x1="26000" y1="41400" x2="33000" y2="35200"/>
                        <a14:backgroundMark x1="57400" y1="60000" x2="57400" y2="60000"/>
                        <a14:backgroundMark x1="35400" y1="58400" x2="35400" y2="58400"/>
                        <a14:backgroundMark x1="39200" y1="58000" x2="39200" y2="58000"/>
                        <a14:backgroundMark x1="23800" y1="51600" x2="24800" y2="52200"/>
                        <a14:backgroundMark x1="81600" y1="41600" x2="76200" y2="49400"/>
                        <a14:backgroundMark x1="74200" y1="57600" x2="73600" y2="62800"/>
                        <a14:backgroundMark x1="74200" y1="53800" x2="73000" y2="59200"/>
                        <a14:backgroundMark x1="79400" y1="48400" x2="73400" y2="5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928670"/>
            <a:ext cx="1715166" cy="171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801004" cy="714380"/>
          </a:xfrm>
        </p:spPr>
        <p:txBody>
          <a:bodyPr/>
          <a:lstStyle/>
          <a:p>
            <a:pPr algn="ctr"/>
            <a:r>
              <a:rPr lang="uk-UA" b="1" dirty="0" smtClean="0"/>
              <a:t>Творчість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429684" cy="5143536"/>
          </a:xfrm>
        </p:spPr>
        <p:txBody>
          <a:bodyPr/>
          <a:lstStyle/>
          <a:p>
            <a:pPr algn="ctr"/>
            <a:r>
              <a:rPr lang="uk-UA" dirty="0" smtClean="0"/>
              <a:t>Перший успіх на театральній сцені прийшов з написанням </a:t>
            </a:r>
            <a:r>
              <a:rPr lang="uk-UA" b="1" dirty="0" smtClean="0"/>
              <a:t>«Контрабаса» </a:t>
            </a:r>
            <a:r>
              <a:rPr lang="uk-UA" dirty="0" smtClean="0"/>
              <a:t>(1980р.)</a:t>
            </a:r>
            <a:r>
              <a:rPr lang="uk-UA" dirty="0" smtClean="0">
                <a:latin typeface="Times New Roman" pitchFamily="18" charset="0"/>
              </a:rPr>
              <a:t> Після прем’єрі в Мюнхені вона стала відомою на всю Європу. Не дивлячись на те, що письменник не грає на контрабасі йому вдалось створити те </a:t>
            </a:r>
            <a:r>
              <a:rPr lang="uk-UA" dirty="0" err="1" smtClean="0">
                <a:latin typeface="Times New Roman" pitchFamily="18" charset="0"/>
              </a:rPr>
              <a:t>“</a:t>
            </a:r>
            <a:r>
              <a:rPr lang="uk-UA" b="1" dirty="0" err="1" smtClean="0">
                <a:latin typeface="Times New Roman" pitchFamily="18" charset="0"/>
              </a:rPr>
              <a:t>що</a:t>
            </a:r>
            <a:r>
              <a:rPr lang="uk-UA" b="1" dirty="0" smtClean="0">
                <a:latin typeface="Times New Roman" pitchFamily="18" charset="0"/>
              </a:rPr>
              <a:t> не написав ні один композитор: меланхолічний твір для одного </a:t>
            </a:r>
            <a:r>
              <a:rPr lang="uk-UA" b="1" dirty="0" err="1" smtClean="0">
                <a:latin typeface="Times New Roman" pitchFamily="18" charset="0"/>
              </a:rPr>
              <a:t>котрабаса</a:t>
            </a:r>
            <a:r>
              <a:rPr lang="uk-UA" dirty="0" err="1" smtClean="0">
                <a:latin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</a:rPr>
              <a:t> як казав один німецький критик </a:t>
            </a:r>
            <a:r>
              <a:rPr lang="uk-UA" dirty="0" err="1" smtClean="0">
                <a:latin typeface="Times New Roman" pitchFamily="18" charset="0"/>
              </a:rPr>
              <a:t>Дитер</a:t>
            </a:r>
            <a:r>
              <a:rPr lang="uk-UA" dirty="0" smtClean="0">
                <a:latin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</a:rPr>
              <a:t>Шнабель</a:t>
            </a:r>
            <a:r>
              <a:rPr lang="uk-UA" dirty="0" smtClean="0">
                <a:latin typeface="Times New Roman" pitchFamily="18" charset="0"/>
              </a:rPr>
              <a:t>. 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2355835" cy="309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Patrick Süskind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r="1627"/>
          <a:stretch>
            <a:fillRect/>
          </a:stretch>
        </p:blipFill>
        <p:spPr bwMode="auto">
          <a:xfrm>
            <a:off x="3929058" y="3429000"/>
            <a:ext cx="3857621" cy="2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928694"/>
          </a:xfrm>
        </p:spPr>
        <p:txBody>
          <a:bodyPr/>
          <a:lstStyle/>
          <a:p>
            <a:pPr algn="ctr"/>
            <a:r>
              <a:rPr lang="ru-RU" b="1" dirty="0" smtClean="0"/>
              <a:t>«Запахи,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Історія</a:t>
            </a:r>
            <a:r>
              <a:rPr lang="ru-RU" b="1" dirty="0" smtClean="0"/>
              <a:t> одного </a:t>
            </a:r>
            <a:r>
              <a:rPr lang="ru-RU" b="1" dirty="0" err="1" smtClean="0"/>
              <a:t>вбивці</a:t>
            </a:r>
            <a:r>
              <a:rPr lang="ru-RU" b="1" dirty="0" smtClean="0"/>
              <a:t>»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5643602" cy="5500726"/>
          </a:xfrm>
        </p:spPr>
        <p:txBody>
          <a:bodyPr/>
          <a:lstStyle/>
          <a:p>
            <a:r>
              <a:rPr lang="ru-RU" dirty="0" smtClean="0"/>
              <a:t>«Запахи,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одного </a:t>
            </a:r>
            <a:r>
              <a:rPr lang="ru-RU" dirty="0" err="1" smtClean="0"/>
              <a:t>вбивці</a:t>
            </a:r>
            <a:r>
              <a:rPr lang="ru-RU" dirty="0" smtClean="0"/>
              <a:t>» — роман 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досліджує</a:t>
            </a:r>
            <a:r>
              <a:rPr lang="ru-RU" dirty="0" smtClean="0"/>
              <a:t> </a:t>
            </a:r>
            <a:r>
              <a:rPr lang="ru-RU" dirty="0" err="1" smtClean="0"/>
              <a:t>сенс</a:t>
            </a:r>
            <a:r>
              <a:rPr lang="ru-RU" dirty="0" smtClean="0"/>
              <a:t> запаху,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емоційним</a:t>
            </a:r>
            <a:r>
              <a:rPr lang="ru-RU" dirty="0" smtClean="0"/>
              <a:t> станом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r>
              <a:rPr lang="uk-UA" dirty="0" smtClean="0"/>
              <a:t> Роман «Парфумер» дев’ять років перебував  у списках німецьких бестселерів. Твір</a:t>
            </a:r>
            <a:r>
              <a:rPr lang="ru-RU" dirty="0" smtClean="0"/>
              <a:t> </a:t>
            </a:r>
            <a:r>
              <a:rPr lang="ru-RU" dirty="0" err="1" smtClean="0"/>
              <a:t>перекладено</a:t>
            </a:r>
            <a:r>
              <a:rPr lang="ru-RU" dirty="0" smtClean="0"/>
              <a:t> 46 </a:t>
            </a:r>
            <a:r>
              <a:rPr lang="ru-RU" dirty="0" err="1" smtClean="0"/>
              <a:t>мовами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латину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продано </a:t>
            </a:r>
            <a:r>
              <a:rPr lang="ru-RU" dirty="0" err="1" smtClean="0"/>
              <a:t>близько</a:t>
            </a:r>
            <a:r>
              <a:rPr lang="ru-RU" dirty="0" smtClean="0"/>
              <a:t> 15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екземплярів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8474"/>
          <a:stretch>
            <a:fillRect/>
          </a:stretch>
        </p:blipFill>
        <p:spPr bwMode="auto">
          <a:xfrm>
            <a:off x="5857884" y="1071546"/>
            <a:ext cx="2869415" cy="367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perfu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256"/>
            <a:ext cx="4071966" cy="2180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315200" cy="711184"/>
          </a:xfrm>
        </p:spPr>
        <p:txBody>
          <a:bodyPr/>
          <a:lstStyle/>
          <a:p>
            <a:pPr algn="ctr"/>
            <a:r>
              <a:rPr lang="uk-UA" b="1" dirty="0" smtClean="0"/>
              <a:t>Екранізація роману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927616"/>
          </a:xfrm>
        </p:spPr>
        <p:txBody>
          <a:bodyPr/>
          <a:lstStyle/>
          <a:p>
            <a:r>
              <a:rPr lang="ru-RU" dirty="0" smtClean="0"/>
              <a:t> У 2006 </a:t>
            </a:r>
            <a:r>
              <a:rPr lang="ru-RU" dirty="0" err="1" smtClean="0"/>
              <a:t>році</a:t>
            </a:r>
            <a:r>
              <a:rPr lang="ru-RU" dirty="0" smtClean="0"/>
              <a:t> роман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екранізовано</a:t>
            </a:r>
            <a:r>
              <a:rPr lang="ru-RU" dirty="0" smtClean="0"/>
              <a:t> </a:t>
            </a:r>
            <a:r>
              <a:rPr lang="ru-RU" dirty="0" err="1" smtClean="0"/>
              <a:t>німецьким</a:t>
            </a:r>
            <a:r>
              <a:rPr lang="ru-RU" dirty="0" smtClean="0"/>
              <a:t> </a:t>
            </a:r>
            <a:r>
              <a:rPr lang="ru-RU" dirty="0" err="1" smtClean="0"/>
              <a:t>режисером</a:t>
            </a:r>
            <a:r>
              <a:rPr lang="ru-RU" dirty="0" smtClean="0"/>
              <a:t> Томом </a:t>
            </a:r>
            <a:r>
              <a:rPr lang="ru-RU" dirty="0" err="1" smtClean="0"/>
              <a:t>Тиквером</a:t>
            </a:r>
            <a:r>
              <a:rPr lang="ru-RU" dirty="0" smtClean="0"/>
              <a:t>. У </a:t>
            </a:r>
            <a:r>
              <a:rPr lang="ru-RU" dirty="0" err="1" smtClean="0"/>
              <a:t>фільмі</a:t>
            </a:r>
            <a:r>
              <a:rPr lang="ru-RU" dirty="0" smtClean="0"/>
              <a:t> </a:t>
            </a:r>
            <a:r>
              <a:rPr lang="ru-RU" dirty="0" err="1" smtClean="0"/>
              <a:t>зіграли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актори</a:t>
            </a:r>
            <a:r>
              <a:rPr lang="ru-RU" dirty="0" smtClean="0"/>
              <a:t>, як Бен </a:t>
            </a:r>
            <a:r>
              <a:rPr lang="ru-RU" dirty="0" err="1" smtClean="0"/>
              <a:t>Вішоу</a:t>
            </a:r>
            <a:r>
              <a:rPr lang="ru-RU" dirty="0" smtClean="0"/>
              <a:t>, </a:t>
            </a:r>
            <a:r>
              <a:rPr lang="ru-RU" dirty="0" err="1" smtClean="0"/>
              <a:t>Дастін</a:t>
            </a:r>
            <a:r>
              <a:rPr lang="ru-RU" dirty="0" smtClean="0"/>
              <a:t> Гофман, Алан </a:t>
            </a:r>
            <a:r>
              <a:rPr lang="ru-RU" dirty="0" err="1" smtClean="0"/>
              <a:t>Рікманта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r>
              <a:rPr lang="ru-RU" dirty="0" err="1" smtClean="0"/>
              <a:t>Зйомки</a:t>
            </a:r>
            <a:r>
              <a:rPr lang="ru-RU" dirty="0" smtClean="0"/>
              <a:t> </a:t>
            </a:r>
            <a:r>
              <a:rPr lang="ru-RU" dirty="0" err="1" smtClean="0"/>
              <a:t>фільму</a:t>
            </a:r>
            <a:r>
              <a:rPr lang="ru-RU" dirty="0" smtClean="0"/>
              <a:t> проходили в </a:t>
            </a:r>
            <a:r>
              <a:rPr lang="ru-RU" dirty="0" err="1" smtClean="0"/>
              <a:t>Іспанії</a:t>
            </a:r>
            <a:r>
              <a:rPr lang="ru-RU" dirty="0" smtClean="0"/>
              <a:t>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uk-UA" dirty="0" smtClean="0"/>
              <a:t>Барселона: Париж, де мала б проходити ця подія, виявився сильно віддаленим від того міста, яким він був в</a:t>
            </a:r>
            <a:r>
              <a:rPr lang="ru-RU" dirty="0" smtClean="0"/>
              <a:t> XVIII ст. 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4857784" cy="32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112662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86124"/>
            <a:ext cx="2359833" cy="31464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85728"/>
            <a:ext cx="5000660" cy="6215106"/>
          </a:xfrm>
        </p:spPr>
        <p:txBody>
          <a:bodyPr/>
          <a:lstStyle/>
          <a:p>
            <a:r>
              <a:rPr lang="uk-UA" dirty="0" smtClean="0"/>
              <a:t>Услід за феноменальним успіхом роману «Парфумер» з'являються нові, не менш значні книги </a:t>
            </a:r>
            <a:r>
              <a:rPr lang="uk-UA" b="1" dirty="0" smtClean="0"/>
              <a:t>«Голубка. Три історії і одне спостереження» </a:t>
            </a:r>
            <a:r>
              <a:rPr lang="uk-UA" dirty="0" smtClean="0"/>
              <a:t>(1987) та </a:t>
            </a:r>
            <a:r>
              <a:rPr lang="uk-UA" b="1" dirty="0" smtClean="0"/>
              <a:t>«Історія пана </a:t>
            </a:r>
            <a:r>
              <a:rPr lang="uk-UA" b="1" dirty="0" err="1" smtClean="0"/>
              <a:t>Зоммера</a:t>
            </a:r>
            <a:r>
              <a:rPr lang="uk-UA" b="1" dirty="0" smtClean="0"/>
              <a:t>» </a:t>
            </a:r>
            <a:r>
              <a:rPr lang="uk-UA" dirty="0" smtClean="0"/>
              <a:t>(1991). Поступово </a:t>
            </a:r>
            <a:r>
              <a:rPr lang="uk-UA" dirty="0" err="1" smtClean="0"/>
              <a:t>Патрік</a:t>
            </a:r>
            <a:r>
              <a:rPr lang="uk-UA" dirty="0" smtClean="0"/>
              <a:t> </a:t>
            </a:r>
            <a:r>
              <a:rPr lang="uk-UA" dirty="0" err="1" smtClean="0"/>
              <a:t>Зюскінд</a:t>
            </a:r>
            <a:r>
              <a:rPr lang="uk-UA" dirty="0" smtClean="0"/>
              <a:t> стає відомим драматургом, прозаїком та автором сценаріїв. </a:t>
            </a:r>
          </a:p>
          <a:p>
            <a:endParaRPr lang="uk-UA" dirty="0"/>
          </a:p>
        </p:txBody>
      </p:sp>
      <p:pic>
        <p:nvPicPr>
          <p:cNvPr id="4" name="Picture 8" descr="Patrik_Zyuskind__Golubka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571472" y="500043"/>
            <a:ext cx="2740801" cy="4357718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357562"/>
            <a:ext cx="2000264" cy="309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mywishlist.ru/pic/i/wish/orig/006/104/6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429000"/>
            <a:ext cx="3214678" cy="3056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5429288" cy="6000792"/>
          </a:xfrm>
        </p:spPr>
        <p:txBody>
          <a:bodyPr/>
          <a:lstStyle/>
          <a:p>
            <a:r>
              <a:rPr lang="uk-UA" dirty="0" smtClean="0"/>
              <a:t>Зюскінд майже не дає інтерв’ю, не виступає на публіці і відхилив декілька нагород, які йому були присуджені за досягнення в області літератури. Він навіть не з’явився на світову презентацію екранізації його роману «Запахи» 7 вересня 2006 в Мюнхені. До того ж, майже немає зображень з </a:t>
            </a:r>
            <a:r>
              <a:rPr lang="uk-UA" dirty="0" err="1" smtClean="0"/>
              <a:t>Зюскіндом</a:t>
            </a:r>
            <a:r>
              <a:rPr lang="uk-UA" dirty="0" smtClean="0"/>
              <a:t> </a:t>
            </a:r>
            <a:r>
              <a:rPr lang="uk-UA" i="1" dirty="0" smtClean="0"/>
              <a:t>(офіційно в цілому світі є тільки три фотографії </a:t>
            </a:r>
            <a:r>
              <a:rPr lang="uk-UA" i="1" dirty="0" err="1" smtClean="0"/>
              <a:t>Зюскінда</a:t>
            </a:r>
            <a:r>
              <a:rPr lang="uk-UA" i="1" dirty="0" smtClean="0"/>
              <a:t>).</a:t>
            </a:r>
          </a:p>
          <a:p>
            <a:endParaRPr lang="uk-UA" dirty="0"/>
          </a:p>
        </p:txBody>
      </p:sp>
      <p:pic>
        <p:nvPicPr>
          <p:cNvPr id="4" name="Picture 8" descr="Patrick Süski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00042"/>
            <a:ext cx="2916273" cy="2663819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14818"/>
            <a:ext cx="3333753" cy="2000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atrick Süskind"/>
          <p:cNvPicPr>
            <a:picLocks noChangeAspect="1" noChangeArrowheads="1"/>
          </p:cNvPicPr>
          <p:nvPr/>
        </p:nvPicPr>
        <p:blipFill>
          <a:blip r:embed="rId4"/>
          <a:srcRect l="2054" t="3218" r="2769" b="2777"/>
          <a:stretch>
            <a:fillRect/>
          </a:stretch>
        </p:blipFill>
        <p:spPr bwMode="auto">
          <a:xfrm>
            <a:off x="5429256" y="3143248"/>
            <a:ext cx="3143272" cy="31447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01059.potx" id="{C5FD5170-17AC-4815-968A-FDC1AAB6E99D}" vid="{74C691A5-1550-4555-B870-169F3443F4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248</TotalTime>
  <Words>386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Книга 16 х 9</vt:lpstr>
      <vt:lpstr>Патрік Зюскінд</vt:lpstr>
      <vt:lpstr>Слайд 2</vt:lpstr>
      <vt:lpstr>Слайд 3</vt:lpstr>
      <vt:lpstr>Слайд 4</vt:lpstr>
      <vt:lpstr>Творчість</vt:lpstr>
      <vt:lpstr>«Запахи, або Історія одного вбивці»</vt:lpstr>
      <vt:lpstr>Екранізація роману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26</cp:revision>
  <dcterms:created xsi:type="dcterms:W3CDTF">2017-05-13T07:58:13Z</dcterms:created>
  <dcterms:modified xsi:type="dcterms:W3CDTF">2017-05-20T20:43:51Z</dcterms:modified>
</cp:coreProperties>
</file>