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12178-9C29-441E-85DB-C5AD5B2E6724}" type="datetimeFigureOut">
              <a:rPr lang="ru-RU" smtClean="0"/>
              <a:pPr/>
              <a:t>01.05.2019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1BF10-A869-4ADF-9E24-DA9739D6B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1BF10-A869-4ADF-9E24-DA9739D6BCE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38A0-359E-4469-A429-5580A0F6E365}" type="datetimeFigureOut">
              <a:rPr lang="ru-RU" smtClean="0"/>
              <a:pPr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8A7D-9836-4875-9654-90605C693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38A0-359E-4469-A429-5580A0F6E365}" type="datetimeFigureOut">
              <a:rPr lang="ru-RU" smtClean="0"/>
              <a:pPr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8A7D-9836-4875-9654-90605C693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38A0-359E-4469-A429-5580A0F6E365}" type="datetimeFigureOut">
              <a:rPr lang="ru-RU" smtClean="0"/>
              <a:pPr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8A7D-9836-4875-9654-90605C693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38A0-359E-4469-A429-5580A0F6E365}" type="datetimeFigureOut">
              <a:rPr lang="ru-RU" smtClean="0"/>
              <a:pPr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8A7D-9836-4875-9654-90605C693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38A0-359E-4469-A429-5580A0F6E365}" type="datetimeFigureOut">
              <a:rPr lang="ru-RU" smtClean="0"/>
              <a:pPr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8A7D-9836-4875-9654-90605C693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38A0-359E-4469-A429-5580A0F6E365}" type="datetimeFigureOut">
              <a:rPr lang="ru-RU" smtClean="0"/>
              <a:pPr/>
              <a:t>01.05.2019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8A7D-9836-4875-9654-90605C693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38A0-359E-4469-A429-5580A0F6E365}" type="datetimeFigureOut">
              <a:rPr lang="ru-RU" smtClean="0"/>
              <a:pPr/>
              <a:t>01.05.2019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8A7D-9836-4875-9654-90605C693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38A0-359E-4469-A429-5580A0F6E365}" type="datetimeFigureOut">
              <a:rPr lang="ru-RU" smtClean="0"/>
              <a:pPr/>
              <a:t>01.05.2019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8A7D-9836-4875-9654-90605C693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38A0-359E-4469-A429-5580A0F6E365}" type="datetimeFigureOut">
              <a:rPr lang="ru-RU" smtClean="0"/>
              <a:pPr/>
              <a:t>01.05.2019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8A7D-9836-4875-9654-90605C693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38A0-359E-4469-A429-5580A0F6E365}" type="datetimeFigureOut">
              <a:rPr lang="ru-RU" smtClean="0"/>
              <a:pPr/>
              <a:t>01.05.2019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8A7D-9836-4875-9654-90605C693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38A0-359E-4469-A429-5580A0F6E365}" type="datetimeFigureOut">
              <a:rPr lang="ru-RU" smtClean="0"/>
              <a:pPr/>
              <a:t>01.05.2019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8A7D-9836-4875-9654-90605C693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C38A0-359E-4469-A429-5580A0F6E365}" type="datetimeFigureOut">
              <a:rPr lang="ru-RU" smtClean="0"/>
              <a:pPr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98A7D-9836-4875-9654-90605C693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фон презентац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8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1928826"/>
          </a:xfrm>
        </p:spPr>
        <p:txBody>
          <a:bodyPr>
            <a:normAutofit fontScale="90000"/>
          </a:bodyPr>
          <a:lstStyle/>
          <a:p>
            <a:r>
              <a:rPr lang="uk-UA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Умберто</a:t>
            </a:r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Еко</a:t>
            </a:r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Життя і творчість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презентац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874" y="0"/>
            <a:ext cx="919187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5643602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романи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: «Маятник Фуко» (1988), «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Острів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попереднього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дня» (1994), «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Бавдоліно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 (2000), «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Дивовижний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вогонь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королеви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Лоани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 (2004)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Празьке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кладовище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2010).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23556" name="Picture 4" descr="Картинки по запросу бавдолі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12096">
            <a:off x="6059741" y="697123"/>
            <a:ext cx="1989448" cy="2995541"/>
          </a:xfrm>
          <a:prstGeom prst="rect">
            <a:avLst/>
          </a:prstGeom>
          <a:noFill/>
        </p:spPr>
      </p:pic>
      <p:sp>
        <p:nvSpPr>
          <p:cNvPr id="23558" name="AutoShape 6" descr="Картинки по запросу острів попереднього д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ghhg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6034">
            <a:off x="5929322" y="3357562"/>
            <a:ext cx="1952627" cy="2945677"/>
          </a:xfrm>
          <a:prstGeom prst="rect">
            <a:avLst/>
          </a:prstGeom>
        </p:spPr>
      </p:pic>
      <p:sp>
        <p:nvSpPr>
          <p:cNvPr id="23560" name="AutoShape 8" descr="Картинки по запросу празьке кладов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hgus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68965">
            <a:off x="3500430" y="3500438"/>
            <a:ext cx="2222589" cy="2892683"/>
          </a:xfrm>
          <a:prstGeom prst="rect">
            <a:avLst/>
          </a:prstGeom>
        </p:spPr>
      </p:pic>
      <p:sp>
        <p:nvSpPr>
          <p:cNvPr id="23566" name="AutoShape 14" descr="Картинки по запросу умберто еко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283416_248284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09502">
            <a:off x="1233075" y="3452626"/>
            <a:ext cx="1885967" cy="2828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фон презентац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874" y="0"/>
            <a:ext cx="919187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Умберто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Еко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почесний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доктор 38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знаних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університетів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кавалер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французького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офіцерського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Ордена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почесного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легіону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(2003),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ауреат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численних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премій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Strega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Viareg-gio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Anghiari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кавалер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французького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ордена за заслуги 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ордена Маршалла Мак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Люена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(ЮНЕСКО),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грецького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ордена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Золотої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зірки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ордена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Великого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Хреста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Італійської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hgh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6365">
            <a:off x="933280" y="4128930"/>
            <a:ext cx="3439496" cy="2063697"/>
          </a:xfrm>
          <a:prstGeom prst="rect">
            <a:avLst/>
          </a:prstGeom>
        </p:spPr>
      </p:pic>
      <p:pic>
        <p:nvPicPr>
          <p:cNvPr id="5" name="Picture 2" descr="Скончался итальянский писатель Умберто Эк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44500">
            <a:off x="4770203" y="3874462"/>
            <a:ext cx="3335174" cy="21440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и по запросу фон презентац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874" y="0"/>
            <a:ext cx="919187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857364"/>
            <a:ext cx="4543428" cy="218599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Помер письменник           20 лютого 2016 року.</a:t>
            </a:r>
            <a:endParaRPr lang="ru-RU" dirty="0"/>
          </a:p>
        </p:txBody>
      </p:sp>
      <p:pic>
        <p:nvPicPr>
          <p:cNvPr id="26626" name="Picture 2" descr="Картинки по запросу умберто эко ум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3479">
            <a:off x="738160" y="1357298"/>
            <a:ext cx="3619523" cy="2714644"/>
          </a:xfrm>
          <a:prstGeom prst="rect">
            <a:avLst/>
          </a:prstGeom>
          <a:noFill/>
        </p:spPr>
      </p:pic>
      <p:pic>
        <p:nvPicPr>
          <p:cNvPr id="26628" name="Picture 4" descr="Картинки по запросу умберто эко ум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4246">
            <a:off x="3643306" y="3500438"/>
            <a:ext cx="3714776" cy="22288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презентац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87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85860"/>
            <a:ext cx="518637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sz="2800" b="1" dirty="0" err="1" smtClean="0">
                <a:latin typeface="Comic Sans MS" pitchFamily="66" charset="0"/>
              </a:rPr>
              <a:t>Умберто</a:t>
            </a:r>
            <a:r>
              <a:rPr lang="uk-UA" sz="2800" b="1" dirty="0" smtClean="0">
                <a:latin typeface="Comic Sans MS" pitchFamily="66" charset="0"/>
              </a:rPr>
              <a:t> </a:t>
            </a:r>
            <a:r>
              <a:rPr lang="uk-UA" sz="2800" b="1" dirty="0" err="1" smtClean="0">
                <a:latin typeface="Comic Sans MS" pitchFamily="66" charset="0"/>
              </a:rPr>
              <a:t>Еко</a:t>
            </a:r>
            <a:r>
              <a:rPr lang="uk-UA" sz="2800" b="1" dirty="0">
                <a:latin typeface="Comic Sans MS" pitchFamily="66" charset="0"/>
              </a:rPr>
              <a:t> </a:t>
            </a:r>
            <a:r>
              <a:rPr lang="uk-UA" sz="2800" dirty="0" smtClean="0"/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італійський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прозаїк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семіотик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культуролог,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есеїст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італійський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теоретик,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семіотики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Болонського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доктор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філософських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наук, культуролог,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журналіст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и по запросу умберто е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357430"/>
            <a:ext cx="2735651" cy="37172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презентац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87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550072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1932 року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Алессандрії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П'ємонт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невеликому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містечку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схід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Туріна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південь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Мілана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Джуліо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бухгалтер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професією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ветеран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воєн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Джованна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2" name="AutoShape 2" descr="Картинки по запросу П'ємонт Італ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Італі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3446">
            <a:off x="6143636" y="928670"/>
            <a:ext cx="2314591" cy="2857520"/>
          </a:xfrm>
          <a:prstGeom prst="rect">
            <a:avLst/>
          </a:prstGeom>
        </p:spPr>
      </p:pic>
      <p:pic>
        <p:nvPicPr>
          <p:cNvPr id="15364" name="Picture 4" descr="Картинки по запросу П'ємонт Італі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96688">
            <a:off x="4220949" y="3730490"/>
            <a:ext cx="3030079" cy="27146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презентац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87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7572428" cy="38115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Шкільну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салезіанському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монастирі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вступив до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Туринського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вивчав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середньовічну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філософію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літературу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у1954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представивши як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дисертаційну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присвячений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релігійному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мислителю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філософу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Фомі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Аквінському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86" name="AutoShape 2" descr="Картинки по запросу умберто е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ik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571876"/>
            <a:ext cx="3753492" cy="24790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презентац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87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5857916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У 1954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влаштувався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роботу на RAI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Італійське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телебачення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де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редактором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друкувався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періодиці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1958 – 1959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служив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0" name="Picture 2" descr="Картинки по запросу умберто е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9" y="3500438"/>
            <a:ext cx="4003144" cy="2428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Картинки по запросу фон презентації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87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5500726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1959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старшим редактор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міланського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видавництва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Бомпьяні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 (де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 1975року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починає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співпрацювати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журналом "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Verri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виступаючи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щомісячною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колонкою.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надруковані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"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Verri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добірку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Diario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minimo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1963)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через три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десятиліття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друга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добірка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Diario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minimo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 (1992).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Картинки по запросу &quot;Diario minim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gbbnb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9446">
            <a:off x="5726612" y="528346"/>
            <a:ext cx="2120072" cy="3143272"/>
          </a:xfrm>
          <a:prstGeom prst="rect">
            <a:avLst/>
          </a:prstGeom>
        </p:spPr>
      </p:pic>
      <p:sp>
        <p:nvSpPr>
          <p:cNvPr id="18438" name="AutoShape 6" descr="Картинки по запросу &quot;Diario minim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vvff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7969">
            <a:off x="6557394" y="3317261"/>
            <a:ext cx="2164125" cy="26432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презентац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87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46111"/>
            <a:ext cx="8001056" cy="4525963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1961 —1964 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читає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лекції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естетики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факультеті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філософії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Турінського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архітектурному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факультеті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Міланського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політехнічного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до 1975р. – професор семіотики Болонського університету.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1986-2002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– директор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вченого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семіотики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Болонского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9458" name="Picture 2" descr="Картинки по запросу умберто е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31274">
            <a:off x="4429124" y="3857628"/>
            <a:ext cx="4071966" cy="25684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презентац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87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525963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1989-1995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- член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Виконавчого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комітету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Сан-Маріно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1992-1993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Коллежу де Франс 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Парижі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Обраний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президентом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центру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семіотичних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когнітивних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гуманітарних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Болонського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883">
            <a:off x="4287138" y="3684954"/>
            <a:ext cx="3929090" cy="25801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Картинки по запросу фон презентац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874" y="0"/>
            <a:ext cx="919187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4572032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перший роман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троянди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 (1980)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Еко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написав у 48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взагалі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планував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займатися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літературною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Дебютний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роман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приніс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автору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популярність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екранізований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режисером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Жан-Жаком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Анно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(1986).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і мя роз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4203">
            <a:off x="4953918" y="507750"/>
            <a:ext cx="2510707" cy="3012848"/>
          </a:xfrm>
          <a:prstGeom prst="rect">
            <a:avLst/>
          </a:prstGeom>
          <a:noFill/>
        </p:spPr>
      </p:pic>
      <p:sp>
        <p:nvSpPr>
          <p:cNvPr id="24578" name="AutoShape 2" descr="Картинки по запросу Жан-Жаком Ан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Картинки по запросу Жан-Жаком Ан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gbmgb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9933">
            <a:off x="6357950" y="2928934"/>
            <a:ext cx="2166941" cy="3046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377</Words>
  <Application>Microsoft Office PowerPoint</Application>
  <PresentationFormat>Экран (4:3)</PresentationFormat>
  <Paragraphs>17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Умберто Еко  Життя і творчість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Умберто Еко </dc:title>
  <dc:creator>Admin</dc:creator>
  <cp:lastModifiedBy>Admin</cp:lastModifiedBy>
  <cp:revision>4</cp:revision>
  <dcterms:created xsi:type="dcterms:W3CDTF">2018-04-08T08:28:11Z</dcterms:created>
  <dcterms:modified xsi:type="dcterms:W3CDTF">2019-05-01T18:25:56Z</dcterms:modified>
</cp:coreProperties>
</file>