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8772-7B4A-486D-833F-0E28E8F67141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6E07-4352-4B5C-8E84-BECD7FE1E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8772-7B4A-486D-833F-0E28E8F67141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6E07-4352-4B5C-8E84-BECD7FE1E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8772-7B4A-486D-833F-0E28E8F67141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6E07-4352-4B5C-8E84-BECD7FE1E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8772-7B4A-486D-833F-0E28E8F67141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6E07-4352-4B5C-8E84-BECD7FE1E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8772-7B4A-486D-833F-0E28E8F67141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6E07-4352-4B5C-8E84-BECD7FE1E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8772-7B4A-486D-833F-0E28E8F67141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6E07-4352-4B5C-8E84-BECD7FE1E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8772-7B4A-486D-833F-0E28E8F67141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6E07-4352-4B5C-8E84-BECD7FE1E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8772-7B4A-486D-833F-0E28E8F67141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6E07-4352-4B5C-8E84-BECD7FE1E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8772-7B4A-486D-833F-0E28E8F67141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6E07-4352-4B5C-8E84-BECD7FE1E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8772-7B4A-486D-833F-0E28E8F67141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6E07-4352-4B5C-8E84-BECD7FE1E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8772-7B4A-486D-833F-0E28E8F67141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6E07-4352-4B5C-8E84-BECD7FE1E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B8772-7B4A-486D-833F-0E28E8F67141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06E07-4352-4B5C-8E84-BECD7FE1E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0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12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13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14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15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16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17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19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20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21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22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04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23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24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25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26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27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28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29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30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32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33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05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34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35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06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07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08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09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10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D:\gospozha-metelitsa\g11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Office PowerPoint</Application>
  <PresentationFormat>Экран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LE$</cp:lastModifiedBy>
  <cp:revision>12</cp:revision>
  <dcterms:created xsi:type="dcterms:W3CDTF">2013-10-10T16:59:24Z</dcterms:created>
  <dcterms:modified xsi:type="dcterms:W3CDTF">2001-12-31T23:08:49Z</dcterms:modified>
</cp:coreProperties>
</file>