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8" r:id="rId4"/>
    <p:sldId id="259" r:id="rId5"/>
    <p:sldId id="275" r:id="rId6"/>
    <p:sldId id="276" r:id="rId7"/>
    <p:sldId id="260" r:id="rId8"/>
    <p:sldId id="273" r:id="rId9"/>
    <p:sldId id="265" r:id="rId10"/>
    <p:sldId id="281" r:id="rId11"/>
    <p:sldId id="277" r:id="rId12"/>
    <p:sldId id="278" r:id="rId13"/>
    <p:sldId id="279" r:id="rId14"/>
    <p:sldId id="283" r:id="rId15"/>
    <p:sldId id="269" r:id="rId16"/>
    <p:sldId id="270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8EF09-5055-4CD4-8A82-8D9FB83A0E4C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04F12-5D7C-4411-8462-57F03A995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4F12-5D7C-4411-8462-57F03A99596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580-08B0-413C-A522-F09688D36B7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53C-7A01-482F-A25D-87CFFA206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580-08B0-413C-A522-F09688D36B7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53C-7A01-482F-A25D-87CFFA206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580-08B0-413C-A522-F09688D36B7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53C-7A01-482F-A25D-87CFFA206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580-08B0-413C-A522-F09688D36B7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53C-7A01-482F-A25D-87CFFA206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580-08B0-413C-A522-F09688D36B7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53C-7A01-482F-A25D-87CFFA206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580-08B0-413C-A522-F09688D36B7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53C-7A01-482F-A25D-87CFFA206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580-08B0-413C-A522-F09688D36B7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53C-7A01-482F-A25D-87CFFA206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580-08B0-413C-A522-F09688D36B7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53C-7A01-482F-A25D-87CFFA206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580-08B0-413C-A522-F09688D36B7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53C-7A01-482F-A25D-87CFFA206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580-08B0-413C-A522-F09688D36B7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53C-7A01-482F-A25D-87CFFA206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580-08B0-413C-A522-F09688D36B7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53C-7A01-482F-A25D-87CFFA206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C:\Documents%20and%20Settings\Admin\&#1056;&#1072;&#1073;&#1086;&#1095;&#1080;&#1081;%20&#1089;&#1090;&#1086;&#1083;\&#1076;&#1086;%206%20&#1082;&#1083;&#1072;&#1089;&#1091;\&#1041;&#1077;&#1079;&#1099;&#1084;&#1103;&#1085;&#1085;&#1099;&#1081;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r:link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6580-08B0-413C-A522-F09688D36B7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853C-7A01-482F-A25D-87CFFA206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до 6 класу\'У Лукоморья'. Д. Бутор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FF0000"/>
                </a:solidFill>
                <a:latin typeface="MandarinC" pitchFamily="82" charset="0"/>
              </a:rPr>
              <a:t>О. С Пушкін</a:t>
            </a:r>
            <a:endParaRPr lang="ru-RU" sz="9600" dirty="0">
              <a:solidFill>
                <a:srgbClr val="FF0000"/>
              </a:solidFill>
              <a:latin typeface="MandarinC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386336">
            <a:off x="1578249" y="2139304"/>
            <a:ext cx="6400800" cy="1752600"/>
          </a:xfrm>
        </p:spPr>
        <p:txBody>
          <a:bodyPr>
            <a:noAutofit/>
          </a:bodyPr>
          <a:lstStyle/>
          <a:p>
            <a:r>
              <a:rPr lang="uk-UA" sz="7200" dirty="0" err="1" smtClean="0">
                <a:solidFill>
                  <a:srgbClr val="FF0000"/>
                </a:solidFill>
                <a:latin typeface="MandarinC" pitchFamily="82" charset="0"/>
              </a:rPr>
              <a:t>“Край</a:t>
            </a:r>
            <a:r>
              <a:rPr lang="uk-UA" sz="7200" dirty="0" smtClean="0">
                <a:solidFill>
                  <a:srgbClr val="FF0000"/>
                </a:solidFill>
                <a:latin typeface="MandarinC" pitchFamily="82" charset="0"/>
              </a:rPr>
              <a:t> </a:t>
            </a:r>
            <a:r>
              <a:rPr lang="uk-UA" sz="7200" dirty="0" err="1" smtClean="0">
                <a:solidFill>
                  <a:srgbClr val="FF0000"/>
                </a:solidFill>
                <a:latin typeface="MandarinC" pitchFamily="82" charset="0"/>
              </a:rPr>
              <a:t>лукомор</a:t>
            </a:r>
            <a:r>
              <a:rPr lang="en-US" sz="7200" dirty="0" smtClean="0">
                <a:solidFill>
                  <a:srgbClr val="FF0000"/>
                </a:solidFill>
                <a:latin typeface="Vintage" pitchFamily="2" charset="0"/>
              </a:rPr>
              <a:t>’</a:t>
            </a:r>
            <a:r>
              <a:rPr lang="uk-UA" sz="7200" dirty="0" smtClean="0">
                <a:solidFill>
                  <a:srgbClr val="FF0000"/>
                </a:solidFill>
                <a:latin typeface="MandarinC" pitchFamily="82" charset="0"/>
              </a:rPr>
              <a:t>я дуб зелений</a:t>
            </a:r>
            <a:r>
              <a:rPr lang="ru-RU" sz="7200" dirty="0" smtClean="0">
                <a:solidFill>
                  <a:srgbClr val="FF0000"/>
                </a:solidFill>
                <a:latin typeface="MandarinC" pitchFamily="82" charset="0"/>
              </a:rPr>
              <a:t>…</a:t>
            </a:r>
            <a:r>
              <a:rPr lang="uk-UA" sz="7200" dirty="0" smtClean="0">
                <a:solidFill>
                  <a:srgbClr val="FF0000"/>
                </a:solidFill>
                <a:latin typeface="MandarinC" pitchFamily="82" charset="0"/>
              </a:rPr>
              <a:t>”</a:t>
            </a:r>
            <a:endParaRPr lang="ru-RU" sz="7200" dirty="0">
              <a:solidFill>
                <a:srgbClr val="FF0000"/>
              </a:solidFill>
              <a:latin typeface="Mandarin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214425"/>
          <a:ext cx="4032260" cy="3643335"/>
        </p:xfrm>
        <a:graphic>
          <a:graphicData uri="http://schemas.openxmlformats.org/drawingml/2006/table">
            <a:tbl>
              <a:tblPr/>
              <a:tblGrid>
                <a:gridCol w="403226"/>
                <a:gridCol w="403226"/>
                <a:gridCol w="403226"/>
                <a:gridCol w="403226"/>
                <a:gridCol w="403226"/>
                <a:gridCol w="403226"/>
                <a:gridCol w="403226"/>
                <a:gridCol w="403226"/>
                <a:gridCol w="403226"/>
                <a:gridCol w="403226"/>
              </a:tblGrid>
              <a:tr h="404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uk-UA" sz="16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2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1</a:t>
                      </a:r>
                      <a:r>
                        <a:rPr lang="ru-RU" sz="1000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3</a:t>
                      </a: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uk-UA" sz="16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4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5</a:t>
                      </a: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6</a:t>
                      </a:r>
                      <a:r>
                        <a:rPr lang="ru-RU" sz="1000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4499157"/>
            <a:ext cx="700563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1. Чарівна країна.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2. Маг, чарівник (синонім).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3. Казкова істота в образі жінки з довгими волосами.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4. Що стоїть на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куринах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ніжках.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5. Син короля.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6. Хто вірно служить царівні.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Picture 2" descr="C:\Documents and Settings\Admin\Рабочий стол\до 6 класу\skazki-pushk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00108"/>
            <a:ext cx="4572000" cy="3786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3670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Розгадайте кросворд</a:t>
            </a:r>
            <a:endParaRPr lang="ru-RU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714356"/>
            <a:ext cx="47149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0487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Словникова робота.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Лукомор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’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є (рос.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лукомо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рье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) – морська затока; вигін морського (або річкового берега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Витязь (рос. витязь) – хоробрий воїн, герой. Богатир.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Полонить (рос.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пленяет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) – насильно захоплювати кого-небудь.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Чахнути (рос. чахнуть) – утрачати сили, здоров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’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Примара (рос.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видение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) – щось видумане, нереальне, несправжнє, плід фантазії.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Чредой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(рос.) – іти своїм звичаєм (своєю чергою).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Дол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(рос.) – долина.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Брег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(рос.) – берег.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C:\Documents and Settings\Admin\Рабочий стол\до 6 класу\1340651400_u-lukomory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0535" y="3500438"/>
            <a:ext cx="3877745" cy="292895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до 6 класу\4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786214" cy="2771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7158" y="500042"/>
            <a:ext cx="52864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0487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Бесіда за запитаннями.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Які казкові елементи запозичив О. Пушкін із народної казки при написанні вступу до поеми?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Чи схожий за своїми художніми особливостями даний уривок на невелику чарівну казку?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Яких казкових героїв зобразив О. Пушкін у вступі до поеми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“Руслан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Людмила”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- Які із цих персонажів уособлюють добрі сили, а які – злі сили?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Чому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«к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іт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учений»? Яку роль відводить автор цьому персонажу у творі?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Чи можна на основі цього уривку зрозуміти ставлення Пушкіна до казок? Опишіть це ставлення.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C:\Documents and Settings\Admin\Рабочий стол\до 6 класу\novoe_pokolenie_skazki_pushkina_08.C5BB7457A89849F983AA22454847F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642918"/>
            <a:ext cx="3229006" cy="4629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571480"/>
            <a:ext cx="421484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0487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Робота із ілюстрацією.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048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Розгляньте ілюстрацію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Ю.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Волковича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до поеми «Руслан і Людмила».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Як ви вважаєте, чому автор на своїй ілюстрації зобразив поруч із казковими персонажами і самого поета.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6" name="Picture 2" descr="Ю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643438" y="857232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072066" y="3982714"/>
            <a:ext cx="32861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Волкович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lang="uk-UA" sz="14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Ілюстрація до поеми </a:t>
            </a:r>
            <a:r>
              <a:rPr lang="uk-UA" sz="1400" b="1" dirty="0" err="1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“Руслан</a:t>
            </a:r>
            <a:r>
              <a:rPr lang="uk-UA" sz="14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  і </a:t>
            </a:r>
            <a:r>
              <a:rPr lang="uk-UA" sz="1400" b="1" dirty="0" err="1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Людмила”</a:t>
            </a:r>
            <a:r>
              <a:rPr lang="uk-UA" sz="14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2009 р.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uk-UA" sz="120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85728"/>
            <a:ext cx="500066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Прочитайте текст.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Тисячу років тому назад дружина Святослава Ігоревича, великого князя Київського вийшла до пойми річки Дон, що на Азовському морі. Милуючись красою морських берегів, дружина назвала цей край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Лукомор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’</a:t>
            </a:r>
            <a:r>
              <a:rPr lang="uk-UA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є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. Відтоді люди перетворили прекрасний південний берег на  країну чарівних казок. Століттям пізніше новгородці, йдучи на північний схід, за Печору, знайшли північне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Лукомор’є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. З того часу доля двох Лукомор’їв в народній уяві 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поєдналася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      Таким чином,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Лукомор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’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єм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називають чарівну країну казок і казкових подій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92D050"/>
                </a:solidFill>
                <a:latin typeface="Arial" pitchFamily="34" charset="0"/>
              </a:rPr>
              <a:t>(із історичних оповідань).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C:\Documents and Settings\Admin\Рабочий стол\до 6 класу\пан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4467" y="1000108"/>
            <a:ext cx="3478127" cy="3429024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4929198"/>
            <a:ext cx="774808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Творча робота.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На основі прочитаних вами казок створіть власне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Лукомор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’</a:t>
            </a:r>
            <a:r>
              <a:rPr lang="uk-UA" sz="20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”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з вашими казковими героями, істотами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чарівними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подіями</a:t>
            </a:r>
            <a:r>
              <a:rPr lang="uk-UA" sz="20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(дане завдання можна запропонувати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як один із видів домашньої роботи)</a:t>
            </a:r>
            <a:r>
              <a:rPr lang="uk-UA" sz="2400" b="1" dirty="0" smtClean="0">
                <a:solidFill>
                  <a:srgbClr val="92D050"/>
                </a:solidFill>
              </a:rPr>
              <a:t>.</a:t>
            </a:r>
            <a:r>
              <a:rPr lang="ru-RU" sz="2400" b="1" dirty="0" smtClean="0">
                <a:solidFill>
                  <a:srgbClr val="92D050"/>
                </a:solidFill>
              </a:rPr>
              <a:t>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571480"/>
            <a:ext cx="750099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832475" algn="r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Підготуйтесь до виразного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32475" algn="r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читання вступу до поеми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3247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Руслан і Людмила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”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32475" algn="r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О. Пушкіна.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32475" algn="r"/>
              </a:tabLst>
            </a:pPr>
            <a:r>
              <a:rPr lang="uk-UA" sz="24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(коментар вчителя)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32475" algn="r"/>
              </a:tabLst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Пам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’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ятайте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, що Пушкін 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32475" algn="r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двох-трьох рядках, а інколи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32475" algn="r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й в одному створює цілісну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32475" algn="r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картину, яку необхідно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32475" algn="r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вміти змалювати словами.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32475" algn="r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Тому відділяйте паузами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32475" algn="r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одну картину від іншої,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32475" algn="r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не втрачаючи при цьому ритму. Поставлена у тексті крапка з комою допоможе вам.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571472" y="5429264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832475" algn="r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Для опрацювання виразного читання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32475" algn="r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скористуйтесь розміченим текстом.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pic>
        <p:nvPicPr>
          <p:cNvPr id="30745" name="Picture 25" descr="C:\Documents and Settings\Admin\Рабочий стол\до 6 класу\20889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307180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00298" y="571480"/>
            <a:ext cx="45205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32475" algn="r"/>
              </a:tabLst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Дива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там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: лісовик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там бродить,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2357422" y="1071546"/>
            <a:ext cx="40745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32475" algn="r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В гіллі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русалка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спить бліда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;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00298" y="1428736"/>
            <a:ext cx="5357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51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На невідомих там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доріжках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2500298" y="1857364"/>
            <a:ext cx="371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51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Сліди </a:t>
            </a:r>
            <a:r>
              <a:rPr kumimoji="0" lang="uk-UA" sz="2000" b="1" i="1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нечуваних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страхіть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; 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3500431" y="571479"/>
            <a:ext cx="142876" cy="1698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5786447" y="1000109"/>
            <a:ext cx="142876" cy="1428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V="1">
            <a:off x="3500430" y="571480"/>
            <a:ext cx="142876" cy="1698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5214942" y="1785926"/>
            <a:ext cx="142876" cy="2143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 flipV="1">
            <a:off x="3929058" y="1000108"/>
            <a:ext cx="142876" cy="1698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 flipV="1">
            <a:off x="5429256" y="1357298"/>
            <a:ext cx="142876" cy="1698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00298" y="2285992"/>
            <a:ext cx="3917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Там</a:t>
            </a:r>
            <a:r>
              <a:rPr lang="uk-UA" sz="2000" b="1" i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хатка </a:t>
            </a:r>
            <a:r>
              <a:rPr lang="uk-UA" sz="20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на куриних ніжках</a:t>
            </a:r>
            <a:endParaRPr lang="ru-RU" sz="2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V="1">
            <a:off x="3500430" y="2285992"/>
            <a:ext cx="142876" cy="1698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500298" y="2714620"/>
            <a:ext cx="4060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Без</a:t>
            </a:r>
            <a:r>
              <a:rPr lang="uk-UA" sz="2000" b="1" i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вікон</a:t>
            </a:r>
            <a:r>
              <a:rPr lang="uk-UA" sz="20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 без</a:t>
            </a:r>
            <a:r>
              <a:rPr lang="uk-UA" sz="2000" b="1" i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дверей</a:t>
            </a:r>
            <a:r>
              <a:rPr lang="uk-UA" sz="20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стоїть;</a:t>
            </a:r>
            <a:endParaRPr lang="ru-RU" sz="2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0298" y="3143248"/>
            <a:ext cx="478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51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В примарах там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ліса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й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долини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>
            <a:off x="5643570" y="2643182"/>
            <a:ext cx="142876" cy="2143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23"/>
          <p:cNvSpPr>
            <a:spLocks noChangeShapeType="1"/>
          </p:cNvSpPr>
          <p:nvPr/>
        </p:nvSpPr>
        <p:spPr bwMode="auto">
          <a:xfrm flipV="1">
            <a:off x="6000760" y="3071810"/>
            <a:ext cx="142876" cy="1698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00298" y="3600394"/>
            <a:ext cx="3929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51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Там на світанні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хвиля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лине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00298" y="4029022"/>
            <a:ext cx="3419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2000" b="1" i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берег </a:t>
            </a:r>
            <a:r>
              <a:rPr lang="uk-UA" sz="20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дикий пісковий,</a:t>
            </a:r>
            <a:endParaRPr lang="ru-RU" sz="2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flipV="1">
            <a:off x="5715008" y="3500438"/>
            <a:ext cx="142876" cy="1698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5072066" y="3929066"/>
            <a:ext cx="142876" cy="2143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500298" y="4429132"/>
            <a:ext cx="3974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І тридцять </a:t>
            </a:r>
            <a:r>
              <a:rPr lang="uk-UA" sz="2000" b="1" i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витязів</a:t>
            </a:r>
            <a:r>
              <a:rPr lang="uk-UA" sz="20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чудових</a:t>
            </a:r>
            <a:endParaRPr lang="ru-RU" sz="2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 flipV="1">
            <a:off x="5857884" y="4357694"/>
            <a:ext cx="142876" cy="1698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00298" y="4857760"/>
            <a:ext cx="478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51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Із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хвиль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виходять смарагдових...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5786446" y="4786322"/>
            <a:ext cx="142876" cy="2143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31" name="AutoShape 35" descr="data:image/jpeg;base64,/9j/4AAQSkZJRgABAQAAAQABAAD/2wCEAAkGBhQSERMTExQWFRUWGBoZGBgYGBobHRgZIB8YHRseHh4cHyYfHiAkHR0aIC8gIycpLCwuHB4xNTAqNSYrLCkBCQoKDgwOGg8PGi0lHyUwNCwvLzA0LywsKiosLCwsLCwvLCwsLCwvNCw0LCwsLywpLCwsLCwsLCksKSwsLCwsLP/AABEIAQYAwAMBIgACEQEDEQH/xAAbAAADAQEBAQEAAAAAAAAAAAAEBQYDAgABB//EAD0QAAIBAgUCBAQEBgEEAgIDAAECEQMhAAQSMUEFUSJhcYEGEzKRQqGx8BQjUsHR4fEVYnKCM0MHFiSywv/EABoBAAMBAQEBAAAAAAAAAAAAAAMEBQIBAAb/xAAzEQACAgEDAQYEBgICAwAAAAABAgADEQQSITETIkFRYfAycYGhBSORscHRFPGy4UJiov/aAAwDAQACEQMRAD8AVs0G585n93xpki9cltBcIBrMwAOJ2v5f4wf8Q0KdKurkaqbsGiYuCNaz5iCPU4q6a06azTpIiNBKhQJt2BjEjXa4UVgEfF/EG6pfXz0iDrvxEKjqrE0xpGlVfUPIkjwg8YyrZt6LkmPp8J4ZSJUjiQZt3BGA/iPp9Mv81SZdvEO1pJ8jI/PDzN9ANfSNWhhw39Jg99/xDzjvjdOpUAMx4P2MnVHvlTyD9vWJ5BYB2j5yn6pMsLq4Pa5X3OJyooSowZY02NufLjFD1oUqJKEl/leFCVuDJJEgwBzgHIfD9XOVCQxVGDfzCpKgjZf2bXwW2xVTex485S0ANYatvD+YV8M9Lp5lnVqkDTIAgSe1/IcffBHW/hqqiLUUioA0FQp2tB9N57d8a/DPw9WydVzUKaWUraTF5DCQIuI73xXVM1pUWJGzenJ9v0xJ1OsYMOyO4QN61Wuc+EV9AyngqIyBGAGlxB1A8TPH6HyxMfElUjNpRtC6ZMQpBgn7CfthgnUnpVaqEceEzsJ8PsQcFZnoS16rV3JOtAkC2kDlTzckzh5dWQ+W+HqPHyMVVa2UAjkT8+bOh671NvGf1t6bY/Q/hgU3piH0i7EkgEknibeexjE/W+FzlnL61qU2gFSAPEO6ixEcj3xTZHNoirTUC1qai5YcR2Pc+pw2lqW5TdjxzNaq8M4BXIH3jbOOtMQqi953mfM/2wlzNd0UlTokEQAYM9p5vxg7JdNYEyAtyRbacb9ZVEouWYkmyzFj6G0efliHk12Eq5zn5T1qu67jwBIn+CTwtVcjTq/lra+wOqf9YBGVpOSKdNmIuCNRae5sQR5QMaZpWqVAGaV7/nybXtOLDpSUkUCkJPIBED3uThtrCoHnFkfgLniTHT+taTpJhlgFbiTu3pG0YcqyNvq0kySDBHbe28YA+NkYPSqIqipMGDLN/SYi8bc74I+Hc2aaCnmKb031AeJY8J5PEXg9sY1AygZf0/mBOnw4APHrE/X8mUqh0DKjW4BLefH7OD1yzulNmnSiEFlAk6ZMepsJ/wCMMfjLKTSNIaJ1qylpnTB2jeNjPfCrp2cqJTanR1NAPiiTq9dh2wTTF7agQOek5ZRtbb1n2n1SyLSBRLEtbUSJmTtERg/pb6TUrM4Knmbkz4VA74C/gdSDUDTNzqeb8mBuZP54U1qWskUyzqoJiQD5nt5QLxycOaZArh26D94NKGJzYcL76CUeT69R1MWLGoxsFEgyNh6bYeN8O1sxRYuBSBI0qTJFxJaOSLAbDm+I6llQEDKlouR7bkYc5Dr+YpgItRmmBH1bmLTtv741qw7KXRwcdfOP1ailX+A+k561SH8MFdgaqurCIOm4W8eROMem1np0z41IcwASdamYFjbTbacTJFI1FqK5gEtobg8X5HP6406Nlc9UUmmSqEyGewvaVkGfUffHNXUDR2bEYz4+n3jVdbJWRnEZ56vprgVFUqCNSkwDfe/kcWlHJaQGWCC2+qYPvxbi18fnPU8tV+dSpOwqsu7KhlVN9LceYmOcW3/WNNB/l20LALqQuqwAj6pb9MSH05Yoq/zjEArKoOTI340zRas2mFU/hjnzjckgmfPF/TqU8lk8vTqP8slJIuSbaqjW41Hi1xj866nQqV21nSCAWN+5kAe9vfCw1y1mkGCLyTAiBJ2FvyxR1GnGoRFJ4H+hKOm/OrGZXZv4u+YdGXR2Y7F7Io7m8+1sZ1PiWrTOkrTYky0FyI7XNvWMeyHw58qiopuXNWDsAo7kCNW3c9tsE0+kCnbws7WVTNyTue4AueMIoKc7EGf3Ml2lVY7BFNPqVzWNCoUEBRfTaYm1wPLtgVvjavVZQrhIN4EAESABzG1u+L7piBSaUgFRxsfTtPbE5kPhALmczWqLvUOgQAAJnVE/bBW1NVO4WDkdB4+XSMUbQu7GRBR0Z6afMdySxiDvf/X2xv0jMhK9LUuoaiBJjSWi+GfU+nvKUQ+qV+YJIlRsAfI3M4ByHS2RmNdA6xtGofv1xrTubeXYDP04ilzFbO0IlLmusf0HTTWddUwZiw0TMmZvEW5xP061SsHcip8st4NR/DxuST+mEPxrmDppvTshOlqcxp0i23GGVD4jo0qFOm9RnYLJ0qSTzpPb+n2wW+tQoWsfXxMzY1moU/YCGV9CKS4X+YQqFjfUbAz+fthlnvhd8srVabjw0y9zcHt6ETj8/wCo9Weu6u4i/gQGy2/U9/0xS534rr5qj8paZuIYoGJYCLCbCeZPlgI0tispB4PXPQRtNGtFObDzEuR6lmmzq1vltWKlSEFi3pYgD2xTdU6nUzSVqeYprTZVLLYDQw+nUZuCDHvgIdaqU5XR/CIQJIgu0czdt9yY8scfFuVq00pVBUFQVSAW41ASDvBkbEnGNSUsvXChT4HOenPh3fpPVV2ONuePH31iGpnK1QZcVGNNKQIVIlmJJJgbntewAGDanTKlYyoIRdlX+52J7scDZXKk+NjqaNhx6/4H54Y//sNalTp66a6SIUgkTG/ofLjDrO2NtQE4+srqJWkZbz/qcUcjogMWbeQWO+0TPGKHIdL+VTmAS15jjj++J/p2aNaoxgkb+ncf3xSddzBqKio+lQqmwvzYcX5N9sKiuyywV+fWTHG8FmPP9yp6B0fLVMvB0621aoYEgkztsLCRbbCPMrTp0Fg2VzpMAE3KrbvxiZbMsjDRqVv6lMQDY39MMfhz4cbMuzNVQAEDxGWJjheIHONaz8NarDBsiM13CwBEXkDHzkIxZToIgzE8b84/VqnUFTLq2tCqqAHkQYgEg+xsMfm+bVCsgmRH7ny/MR2wH1DPO606ZaadMkgWsTuZ5/3h++gX4PlK2e0Tgy06VnkCuRJVndyRGxJMHmw3nGtKpS/iKaAhkrCGEmO6G2xm3G4xLdDzZp1LiVImOCpsRiiHwwrsMwtaoqwTpnYdpEHBBQFYFYnZpOe70iej0nMM1VEKmo7aF0/TEwPF38/LDXN//j2jSA1VajMsA7aZtMcx25wD1Dq/yYWnZjuRwBcHyOOsx1nMVqQJ1iROsrYgGJ1AR5ThbWLblRWwAEeWsrXtQxp1LrBUU/lgKNQVyYPhgiB2veTfBuXz6KmotLMJJPG4Aj1sB74iq2shg7yZEAyZ/fbDHoGRZq1VNUPS3mw8yPIefrzgVGKFJUDPn6GS7qd3CnOPKKuo9ddqrBS6NMEGQwA2sRvMsfXH6P8AC/XEzSQAPmBIeSFNSoB9VuPQDEf13ImrlnJX+bSI8Q3gGCJAuIPNxhV0SsaQkPodTqB/pOwPa1/WcC1VNd9XHBEaS5FqzjgcS++Iavy3RoitEBYjwEjWe0WsT7b4XN1JjI3Bm5J9thhK3VajhGaozaWbSrQ0sx8Q2kgnz54ww6hmFpqwK/zCRAAuPK3v9sZ0ukRaCHGWz18vf7xSzOobFfSLeqMv4lPhhrxJO6i3eJPkDgHonTUrszViKarBa8aiZ+w4t2wQel5io3/xuFBkloBPJue/cTxhP1aqadRlZflsp+mNtrz+n3w2talSiNj7mVaaRTX2aHnxMrc/QyjoERAdP4tJXSewuGJ78YwodMDf/JWdFMABbKPW+2Fnw3n9RCVZ0AQCIGkk8+Rkz7Yt8n0r5tUJ9OpSVI+mRBG24IMH8sTb91A25Mn2VuLMH6RBnPg7QCabMTEmRzxAF/bGVT4id0OVak7sEhREnVG5ECIsZAtj9V6aqiilxKrpP/r4bz2Ix+X1Mwf4164RmQt8vxct9LwNwNx5YU0lj6xirjO3keY5htYHRVJbg+E+LWoUqdOmGBdQNTACWY9vIbY4zeVRwvzfEEkoswJJFjHHJO/3wR1CjlztSssQwYkmRtvNj9oxhn6qJTplBaTqkktrMRvwQMVEVg2RnMjEYYnMM6f0YV7UxoC8raCf1954xpW6LWV2QMWVPCGYcbk6V3k+nGDul9cpUaCh5LSTpESTe/pPOPuV+LwgfwmpUfxeEfTa8xtAv5n1wo9+oVt1Y598xmpKyneMnM+KlGTUpmOCLfcH/OCvh7oWbrqtamGpofpcsUMjkRcgwNxh5RRM3SFSqGMtuxtA3gC+9otucHr8bZfKUVpqoqMCZCiIud5t2EDjDX+TbemG+MQlNVYOTxPzrqHTgBM2FlgDwcye5n8WFFShCzuDMWjbfFJRqEtq/ALQbTbffzwN14FggAkAMbeon3vj6H/GZU39PSZ0Op/M7PzgfSnM6bEqLAi5U7x5icPek9QNMFZ/7ffgj2xL0mK1FvxHpv8AphmELCSf2CP7HApbgubCgtpMGR4d5JPrg+p11DSVQpTRACSSWJklrD1kcYXdVcwAt5J98FdMzXyRqIVvCAJ/DO5/PCd/fXOPpBXJuTpmEZDKmtVRtlu0xckRAvxv9sb/ABnQKVhWQuNdMX2A0GIkHxSIJ1Dthj1miaNF6lMg1EioB2FgT2Iibe4wg6p15sxlkVkQanNwDIgX0yTEk3wnQru4cfD0PpFtMrK27HHSMKfxMtWjUVafy6jQBpMgqbMDqjidhz74O6D8P0alLS9MkhtwSJtESLkeR8sKOm0gETUdzvxwOY44w1zhpqvgZiqn6tXhJ8rXP/j98NLSFc7BwIverPZsrEXZ/o1Km9RfnMwAMSIIYdz2H+Ocffh3MLWru9Yq1NRf5jwWY2WOTsPIfbH3N0jVIlj47+K7MY3PoOOMZ/8AT6So+oEFBJEfTq+kE9zvAwZqdyFekeop7MeplN1TqJXVNcKVBJSVsOBBuff7Ykcyj5twY+bpkDSB5ff/AJwDWoB20Kvae8D/AH+Qw2yvTA5RFq/Jgzafy2lsKU6Y1j4ufCAu20HO4loPn8i1OnTaQDq06VEehBFj2PIxV9J6mxQJ4vmQFHh/CQBM/TCj3nE/1bNqoKy1RwxIhdPubCCe0Wk3wlqdVqOpVqjb2p05N/b+59sE/wAXteL/AA8v2gkrud9w49TLRcpSoPqfMGRFvm6eZuJ739cb5autUhUAHCqxi9zzyfObnEj8M9JBc1qv/wBf0qYJ1nkx/SIMRuVwf0PNNWzLPEU6Taza83Cr/wCTNuPXAtXYCrV0jaF6nz9PWVNJo1r79h3E8DPh6xnWzP8AMNIIikGHYJOny+mJ7bi+NKWWywlKgKhjqIIvIsDEEDfa2+JXrHxbUFWoKcCTc3MkQCe2AaOczLEsCY5b6QB27YAmhc852j58xt3r27SA30Hv7Sv6pntfzKJUaBAptTUgQORA3vt64AXPUlposlGWZkMSfUxubemEVKnWaQH1b/SNXrc2GMFouw8IJ85n9MVVr7u1ueMSM2hrY5yZTUOpLGqlUA1HxAtAnuPP0wF1IISCuoKTLGbE8xa88k9/PCLSKRgalPIi/rBAwdlqyt9Z24nffcHseBjprQDhRnznq9EqPuJJHlGPWM0y0mK2IIvHE3OJQ9XbXLM59GNvT/GLfP5b5lN1J3Ef4xEdQ6S9Iy677XGH9S57vMV/CwuGGOc/aMMmQ1MmTY7zxP7/AGcN6Vc/Kte1vsP9Yl8jmWIFNBfjzuLHFKUFOmqE3C+K4tN4McXA9sJk4licuniQD8Kkt66b/mcaVqRIIUQRuDyYSfzGO8tSkg91nDFst4WPOw85C4Ci56zRMQ1ackqBYjbYeeB6WXICI4K6WYiezCx+4xQ5nIAadO4YT7g/3BxuOmF4EKSGKiRe8RcfvfDGJgHIzFmWommi6mA8t5+xwxSoS03kixMeBe4GwJx0elqhJsTsNz5c2wTlcoG06gYLgP7zb0FscY4E6uGMyFHSSwJPYjgevrfCrqfUmdhIUKG1kKPrbYFjyfPD3rXSNCkULxsp+mqOxg2fsRE7GTczmW6grLrekDpI8JYqsG3F4HM/ngQuXmFNTZ4hnSssFUssNVJ8TQW0reyrETe5JF++D16aukOSVAmS7G54BIt7DbAD/FzgKhy4I4VJWT2CgHnthh0/N1swSg00lX6gpJjuC/J4IWB3JwHOTmZXTjdnHPnBs49H5fhRWIHiChjqPuQPzOEeczdSAtNQkwAANJJNuMVH8AzqHJNydN7kSQCefckbYIq9IXLIlRlblpYC8C0A3gEg/bfBGU1oX+sH2iltoM9RpU8jl0p/iYTUYCdrT3jV4V32Ji2B2rvUVlp+HX4i0aYmQD4ru5AIB2Avhz1fo/zQHViyhk8IAMiAFg8i8/fFp0jo9Oio8K6+WiT6A9gLYm6GhLmDkZPVj6+A+n8Q99pRSAceXy85+X5X4FGkA0arSRshAH/sf1xU9P8AhfRSYaHAAuGBIjn8MfacWwxm2ZAZVJgtMe3/ADj6A1jEmdoQckmQtPJUATAstzoFuPb3jHl6bltRIbQxNiSd+wMwMOuv9OVG+YqwjjTUCjv+KNp59sLOsVEqLo0BdCeIj6d7EAcc+/lj5+7VWVWMtmOPDnkHy58JUrVHAxnn5cfaB5roNN0PzkJH9S7gd47c2xKH4LV8yKYYFANRdbyvl5m2LnoNQ1KJVG8a2ZWvtyvcRYruNx2xP5qkcpmBVstNwVPkZBuBx5ixwzvbZuSaqRTaFfpmZUcnrqCnJhjc7eGNRPla3vhF8Tt8+dIBCWW34R+n+zirdvlUKlSIarCU13hf1239MT1WjplAWDLBLCxDbiDf9zitcc8SNoK9iZ85L9Ny7qdYiAbxEj2wyzOTUJSfVqdzB2OkRsexOMuoZIpVguSZEmwieSBbDHNlFy9KnSBJZpZ+JiCAPthbPIlTGFhHSVEmfT2GG+XUFC8wS1rdzEYS5WSFRY7ExuTv+mG1WsqBUnbf7WH5z9sGUgGK2guNon2pBYyYGqnEeUn/ADjbKVSII3LGPU/4/tgaufqiPqG3kI/U4MyQ+mLxMHz/ANY6oyZy5uzSfcwmkk7n6F/QnAObcgU0Q+JqiafMA+Jj5frHrjbqVTxCO1jaQgkT5ajJ98I62bmq8EtACwbWN9zwZAgRzgd/dBhNHmwLmNOpZip/EKNRelIBKg287bkGDMcDC16bFX1wSwqBhzqWDqI3Eg78/fBVLIUHdVeoDmFOqW8CMNLDQuyeE6WGqA0ETjDM5aai5fUdaokvqB1WIqCFZgqsdLBSeCYE4k4wuZV3t2uzHHnOMp00q+o3UUWIA3INoH4r3mOJwZ0TM1Ey9d0gBQ38u6xAm07RvjLLa2Jy1NtJC1WqOWVfFKim0sQGCKfomxJN4xx1SutOsz0nBNQlWUAQVgAWXwyLmRa8X56Mz24lyoX6z9O+GejKtGi7qC2hSB/TYcd/PCLqFY5rqZpbpTGiOCSb/wD+vsMN+hdZ09Pp1GHiWktv6jsvne2E+ZzCZcAshNSqC1RwBJJ41GwJ38hFsM/iWowqVgZJ5+gxJmkqALHp4fUxv0PIojaadkLkqP8AtG36H74p8JPhgakNQjTPhUdgI7+w9sOnqQCYsBOO/hx2Vl36sc/Sc1CMzcdBOjid61XdcxRKjUNvOeOe+Mfh7O1nerUqmFeqlMf0rEqSs3u0COCY4OMup5lqgDkrpF7GWA4HmY3w4L9x4illYFWT1lU1IMpDCZFxiV6v0k0mD/XTfwMIggHYe/B7gd8UPT8yHQEXEC8ED7f7wVVpK4KsAQRBHcYV1NKalcP18D5R2r8vlekha2V+Sab5cGVAaRJg8yeQd9+Y4x8+MBTrIlSdJZTNMi4fkgzY7WIhheZxrnMs1FzTJ5sTMRNm84HbfAL1aVYusMQkAMRBkyLAbCQbG1+MQqdTZTuyOPH5+eI5fXvVVU4Ph6jyirqOeNRzp2U6KI7RZm8u2FmcuflqdTbHzP8AzgugB8xiPw8/0jnf9/fCylmVFQuSdN2HdRH1feD6Y+lY+JiSLjAEB6tVY1ZZCrrZjO8R9Xe3ODRXZ/loiEINTKIuXaNTegi2AUz9Zq4KsGJ5PJvMg9u2KOlmA+ZkEt8tFUmBYxcCLC5974EvxBRD2AqpYznIZTTNpKbeZ74+npRNRiZ0ggajt5mT5yI/xjfOdcp0pRWVqpMaZnT6xz5b4X5LrZqCt85jruqbBRO4A2HkcEssC8Qen07P3j4wnKZhAXYS0TeQBvxO+/AOMaHxZLOqoLCBEm3J4vhP03U7aATJld55txPl54G6X093qshENJni4n9xjHbMAT0jDaStiAeZrV+J6tQuQq6e5Gw9u+A8pmXLl3Eg7nhe3oe3pjt0BD7jyjzxz8spUibCDpOxsLn/AB6DHGctOikV4xKHpXR0rDWrFhypm45gQWv3IF9sUef6NkEyZcD5WYCsaRTUSXiwK21DgyBycIenUAympoKkQXhuDtEegJ7eEbTg3J1Vd1FOtUR2OkB0VlabMJW/NpwmXCnJ/uMMrMI0zPT8rSy9P5U1GqLLVXLRqgapFlXtpaIt5nEpnqJQlaYU3K6uYO0A3gSBKmPTB+cNRHIeaykgEldBNttO5vcE2HvhLqY16ayAQbxcLp4HG0QBYTF8aqUWNkCZdzTWSTL3PZnTSppIAGmf/UAfrGDOqZs6aYA8JcyQbT9K/ZR+eJPO/wA5mYsVpohuOCYAA/8Ab9MNuk1RTyo1N4J1am7ap/QYBqwbLcjoTs/uTtMexrBY5ON/6k4j0/Eny2GVpJrdFHzGP0qx4tuZknth70vrDFmpOUDhQQVMiSDup22kXuMfkXTerNVqsFLrJ1PUBC6iSdKlm4tYbm54xWdPrim2mmGBLNLVLkaZJBI5GvTqO8TfDe07go6TBtIUs07+Ic+cp8+kQdVQa1aWIMvrUy1xpcMpvI1JfA/w/mi9EyVJ1mJvYwW99U/bAPxpW+bUoKDcTPaGZY/Q4Y5JwgCU1JUWBMdvIc3OGhSVORENVql7JR5yr6Ayq0GWYm0bJxxt5k4pUpLuIOIPIZ8IZIsfwnwie9/7A8YfdM6vNRkntpAB2AvPb9+2WoZjma0uqXaFjbP9LSqsOsjjuPMHH5/17J08rVhampjEqQRY7Se/pj9GNYEYgfizLa61OqAGVyqAkGxuD+Y5xO1FAZSzDnpH7dU9KdwyJzZC+HdZk8avXywuouWrMx0yqmAbC4I2Hv8Afzx9zmaJJMen75wLksmX+b4iD4YgEmbn9nD9h656Q1QywhXRmZXeu9EFACQCSo7SB57bc4+t1kUvAhCs5ktE6AdyOJvztgbO5uolNSxYu4Fm9ZBvxzgI5UFZZQCB9R+k+Qx6scEwluMhfKbV+lMCHF1JnUPPvGxODeopoRXF5iT2Pbef36Y46X1MqAtRZpk+0dwe8fu+GFKkaaQ+mrScyrSeTsZ2437Ywcgcw4YZ7sW9HrGhXpuY06p2kX48vfFFmk+TmRUjwVCD4e5vfGfS+hwGonxUqqkqxsA42Hn+/MYx+Is06mmDq0rCsGHI8+f+MBsJPE1WRu4n3q/w+xqGpS0sPxLYQNzbmew88HZDoK5unpgqwuCLECNr3I8j/nHukZ75shmh1+loFh2PlGKDI1wrEVR8vV/9ijwn19cLuHVMib3jODJyl8K1ab6UZg08EAk82a354cP0er8sK1VlcmbLc/aQfaN8OWqPYmGmDJAZZsBExF45xtTUtLEaTvAqMsmxuDcb98JPY74zNA4PHEi818NOXCVatSo0WN9otqtbtzhYcqtGsRaEBJj0O/8AbvbbFb1fOtoIWqlMW8AI1aLgy2wgnz59MSPTMuzkxdnYXP8ASNiT64qaW0qDY3RRnyk/XAFNg6scf39o66F1EBjSqID8yGCkTIg29t/PGPxdQg06KiKYYGI3JmB56f7jtgrLErXLOVCUwFUBphtoNhf6ie04X9dzZ+YCzkLY+kwBB7nVGENOgeztPQH03H3+sFqW2KFPGTgeqj394z+G8vorVCYIAWNtoEW/L2w06vTDEmIPfby/PY+gPGMegLqSJhhMW3A4vwP74+dazi041kjw+ERYEki58v8AGGrGKNuXrFFG5SG6SboZxP4hSdghU69zGokAGREG1p3iMaUc++3zZvMAnbthYiFammqZao2oQIsQdPJubH0OGmR6QpJIawgkEfkL/wDOLmnGcvnrJGuypRB0AhmXzgWS4ZmgwSxIni3lg7p3VGNVWYmRYbQF99vtzhMXVWuQbmYm+GKZUAB6hNxICmYP9+LYbESViJcP1UCkx+kgbnaeNvPCro+e+YvymlNLeE7N5mbib7YR53PaqIAJBBk6pBbf9xgT4c6yFqggSZ7T35288ZKKQcxs6nLjykpXptIHJsT/AEjGmXfSCyWIWbk3UHmOT6jnHGbJ8R8oNxuf8D9cfaGpqNXeCD9hAj8sTWwRifSKSDkRM6tUYuLwbCdvucNqWbUqUqoVMQD9sIaL6G8UgeXGKHo1LWjAPIIsGHO0R6SffGhPHrzOcnknnRTZWU3KttHcc+89sN8tS+Q0QYNmQ3F9iPKcY9Pyi28JpVBa2qHFtz+VsO2Zflkut0t/5RtaNr4BcyqOYWvJOJ9y2TNItB/lsZZeBYXGPdVy6VQ6vMFQZnnced9sd5QGpQJN+R5f7nGdbLwrbxKTPv8Av2xHa7c2BKCVEDmTnQs2q0yGgX0yTeLwI/v6YdZTrFZYV0BANixm0x4h/fjEjlc18uqbIpDnxsJIvwMWOXzFHMeFSX5ZtPh3vc+fPnimUBGQYoz4OCI9yXxEgp6WpgMfw2g7Cee0e2NK3WkVJFAXMsQobyJPPlPpiE6jn2oVDTYtpEgFTMreIJ44Pl53xzlOpMAzfgAgamkieRp+oT39cKCoLzCglo1+JusB1KQRq/EU0jz9SRInGmUrLTy7VpiYVeIJsPsASMeyfUFpU2L6atVyCARqUf0jxbHk9tsZ9K6mWrJSZdSlxuARB1C49J+2O6iwdmFxkZyfUDwk0fnWsyt8IwPmfGd1OjolBagdizBdKsdgb39sLsxWUsFuTphvPyPpuPzw66zSUOTrAVGhUm5YgWA5j8sTlABa0EyZ3YW1d4G4En1jHqGJp+ZJ/ofSI6klrevwgD+zHPR+qCg5Srq0kLpIsVAJPuJ3jeMPkbWpqWF51/UI2kA7GOe2JujRgurkMhMkwNQn6b8Gdx6Y2QRVCIdPzSFGoSpJ0lb7r/k44+TgTtbQmo1JKj13IqeAgsW3MQFUbXG58owk/iT8sEASLdztvhpm/hyrUr/w4emagSdWwKxb3AMewxpR+BM2pC6FIH4g6n3/ANYpaJ6qlO5+Ypr67nK4HGP3ic5hfCanzItBpxBtJnb++G+WzKlYaNIEgt2mYsZn3wxX4OzGn8APEuDP629Ywgz3S8yr6XVxFhALT6BRGKa3VN0YSa9FqjlTNlzaMrICCPXY9xz/AJxnSrrSAUkxufMjbClhpaPEhB5WCDyI4wwr0PDeZaN7+mC/KCyfrFJOotPcD1wckrT8MfbbCWnUOokmwJ7Hm2HOVzZIC3AYwRiKqMDPtCw8JLlvETAMbjD/AKVQp1Pp1JHBNuI33/3hI6/LzDqADB/4xYdHqodOqnpa1xcR2JH98A1FrVjiNUVrZ1h+TyJZYYk2kb2F/tg2nkwFZrNKiL2tFr+mD6dIAX8Np/wPe/5YV1up06dOGcSwk9lBPl+mJAsssPHjHAqqIz+GKYNGpO2uRPvt+lsLM3nPl1BEEmDpnbaNWNaPVSaYp0gUXTLORBCiD4R3PfzwtajpdLXIEz+++H6NET3m8YrbqsHAiLr/AER0qDMqpanUuwAkqZvbt2xt0rqn0gEFQZIk8bSDixouPloQDZRv23OJ/wCIenIEOZemEMEpp8LseGaNhOxIv6Y8t/8A4mSV1h3lWXx6x1XylHM0wtQCCBELBpi9yefT0GJ+r8FPTKutSmaYMkkhDp4BEROAOl9SqVhAA1iNjpLcf+J35IxplevZgMF+U1WD4gVtH2ge+PcjoZVdcrzwDGdDoLVHpk1k0s+kBAWItvO0j0/TBuVp0svVYozNpt4o4EE24iwnC7p1R/8A+S9OmQwA000uFZhDvbkKDtMTgStmbwCA0DUTcT9R9YsMKWIbD146fzFMV0KQo6DPPn0/WfepZrWXH4iQRvafS4tjPL0GpgH6tV5uQnEbWnHS9JU0mZydBgluC3HeT5CfXGmToion8tWDA3IMAD+mQAFtfSb+9sP14C4EjVZbOep5jDrYU5NTGhyoCgcATv6kmfTHFDIPXp0yW+imI4OuwknkCx9hjHO5gHLrSAmCYaSYWNySAL3sJw4y5FPKA21FAgjcEgnjnfGWbAyYUDg5gNCrVGYYhoZWKs02gaVieZP6HFblsxUjUtSZ7iw9Bj85+HqhqFyLgN9UGSbkgckzisSq9JAXbROymJjyHHrHrgtlVbHbiAttZHxzgAD7SnWqdy6na8WnzOPPnH1AIAb7qTc/ePfE7Tzs3Yk9pI/KIGND1ELAmQTt+7DCjaMpyvMwPxBWOORCs+lKtBzFIngNsfygnnAp+Fcm/iBYNxLER53Mfecd1M6DMsov6j/B98dZSkCJBBHJXf1idzjId04DMPTme7Xc3QH6DM/K6wEEixJjG9LMlSp3iT9sbde6Ycq5pv4uQf6gdjHHmO4xxTAO3bfFtWDDI6S1BMtktVV9SliGOog37k+mLTLaaVAMX1KRABXxcxHv+mIp2anVEGNv9e3GLz+G/iMsRYukOImTBBK+4FsTNZyVB85R0x2qSJN9Z+IKtZig1AAxB+q3fB/R/h9GpTq11AUfSokgSC3ra2Bq+SLOzaA+qJAOkg7WPmO+O+nZ80topkG6Hwkj33HG9sZsBQYQYxGFAbgmW9XKBjUdYKkIBBvBN7cbRfAjUB802tEC1gMAJ8RUWbUCaTGNYMaD5xYz5g84zzXxOqSWqoRtKqZHnGr9MOjWq4G4YMm/4bp0lT0TpynLrybgiOQSDf2/M4UfF2R+Zl63y5aoV57DcAd4ED8uIy6H8RqaJIOzsLfcm+w5vgfqHxMsSs7xMWm/JEcYg3FktJXzivYuW7q9D4yR6NmhRu6sC4sVmfbsQfLuMN8m1dmBeRTk6QQATcQSJgcW2m+HnSCnyvnQt2+tr3PYbkz3wh6jna9SqQT8ynq8P4Y3gaVIE7iJxrtGuJAXHgc/xKvbKO71xz6Rx0fprU809b5n8pQde5BePpB5jkj/AIyy/SQzNVcAEliFP4ZuJHcC+3YYw6hm6hpaJCKsTB/K1gPIc84HyXU2QkAsJ2AjURuLmyjmfzw7VoLmXeTz0x6CfP6vX1sdgOR4mG1cgxcEaid5bc/+KX0D/ua5wJmukVtWosAouFmIP3/OZw0X4hQJDQGPNyI/U35x9yPXUAawgiFME2tuIgXE8k27Y52dydRFlZPAwDL5QAEfMAdiDqCrqtsA3r3n14wdSyjKv1SQIAJkAnn1I/2b4ZUjS0DVSlzzMgg3BPf0/TG9TLA6Cj6XU6tKgG/qLDA2JbgmEG485gPSa9CikU4WPq4APM+fpjl/kVg0BWk73/M7ny48sa5jIz8wBIkPe31GCuw9ZNjBwG/RZYVNRF/FoAsbyVgBb7bWmcBKLkuG5nmY4wRGuW6SpI8IReNImPdh+g++BM500gkFbLt39z/vHNKq6KPGG/7RIvtc7nDCjmqwkEKQReTf/jHU1VinOczBqqsGOkmszlHJFNNRBvtsfa5Mf2xVdJyP8Oqq9ydwex/KcLK2aRNbbEm5kyQd/wA8A9U+IC6KKZDsCABJmT5eQti3U62Dev184zp9PXWPMzL4p6xS1otRZBpjUSsi5Pv7jvhWvQKca6Lgg206wPTTqIkY3pddpONFelrBMAQGv3CnbDRGofLPyKTlipK+Iqqn3O44UfliMBZRgjKn1+E+/ZlkFCCG5/cRHnugl6KkqUcTpLCAwPGrY+RnAnROttlm0sToJ53Q7QexH54oul9azCsKdYEryrKNUWkWEG14IOM+t5WkKjKqhlKiwA5vBtMdp2nyw22oNp7MqCfQ8cfP+5mn8ok7uPWc1s3TIZiQp0lpX6WFxMWgj+n/ADgNFWpTsrOpEjwkjtIODF+FaYpNU+Ug0gsS+qDFwAsied7bb4Ey2eq6w0HQtjCAKOO1h78YxVadhdMYHXP+5t7FYhYrzeTmVEzEQ0kr5Sbj0vjvL/B8qzuSwS7aRH5k+RsOMUGep0q7B6lTR4QGAVRqibks28GJANox1nOsAKKOXpyDBJYgavdhJ+222ACyy0jshk+PGMfWde0Af3zFvTMxoIWnTKoos0MVm9rQL974eV6CVgwqAIjRKgAEx2JNptgdM7UhzVP0Q2gGbcxI4/7QNsBs6vARUplibgR6Sxkxj1ujcNucbP8A6P6yffr1QDjd5eEY5+oqrTpBQlIGAoWZj1I9b7/qHWoq4imxY6Sb72J1AAC1uAMZ9Pk1DSaBVpMHJBsRfUNURcQ07GAMN6dIUUlUNS5aJBKsdwIEjj7Yyb6tMdiDnzPj659f+pNc26gbrDx5Dw9+sTdSprTRmXx2lZYGB5jlo8v0wiq5whwWB2BI5IMH7c4POmtXKaWSDBJNyxtsRH+b4yr01l1UyIVNRgyVUAkeUzinp9X2fD8k/tEHq3dOkMoVVqDUAFkwBYfv/eMUz8MdIAjc/wCh/nAbf/LKAzFgFi1jYc/4wy/mQDoIUidRB/TFBbKmXKxco46xjk809Qw0lbWvEefJ9Dh7S6g9L6FQDaT4R6W3Ppid6ZWUMCTEeon2OGD5kaibuTbf8h2HphBtHufdmFTVmvgZjB+vqTpgEk3jVB8gSMJviTqzMyUlK0w3iOk2jYD8vy88fTWQmWBDbXiPQHaPK2MeodJIc1l8UgBkYzb8JU7225xpNMlZyRGqdVvfNh4lP0wpUVVXxBAFlhefIR7491VDllFSFemT/MidSf0lfLe2JrpfWDSA+WkgnxAgm/EH0/Q4o8/15TQKCnUV6mkMxhQoBBMQSZ9hhllR/AYxKi2oBnMBpfJrPqpxJizzvsDPHaIONnyoBKukHYg4Bp9PpsQdVWe4YH3ki0eUYbZHJKNTEsRN6jsWJ8vFf997Y6u1OhiFuywZQEH36z8z/hdzNw1v1xTdJQGIMEjg2n/uGxxJZGqCPqJPI/T2th30rPkOQZHb2/uf7YyFDDawyJZPB4jXNVTUYBlCsgjY8bTf8xgmlnMwihhBWbksSQPTCfqWe1p81Y1LAdf+0mzf298G9I6uCApMhjH+sI26XTg428fX+4ZSxXdmc1OrVqrlS6gDdWVon2a/vgynqIhmn08I/U/rgPqGU1P8xCLRq9LeKRcdieIwZl+mMrVKTMfHDUm4Y2lRwSN49++OKNHUcsgPv7xO61iCFPMV5ymUcMBqB2gQexubz/nHArfzQZVYgE8wf3z/AHw7eiK6AvarTNxNz3gC22+M8302dDqBpCkGf6gTuLWg/kcaf8RDEFRj9pMe99uB784J1ElireHWBpZTsR3ke4/5wJ8OaSzUnYAxNJj/AFAglTvBiAZ4x9Oa8YMgNfewM2vwPYdsF5PMUhBqCnUZdrAFRfVDb3gGNsF1F4t02D8X3+f9wFFowN3hG2WylOm5rOSrJqXz0E2DQLheCP7YX1+oinWIWqp1DUSFF4ncjmxM4O691F6dFqtFgzooOhjMqYO/J3I9MIB1T+JA1aKXGoLEtztY4+YWg2Es3I6e+JQttCDavv8AQ/xAc/1APVLMSYuL+IsL29iLY26L0xKwGklXEFRA0/8AcJG07x3wT07ogrsyOGBUgo6brwTJ3F1/3fDCn0D5LrXLmpo1MzKB40APtqWwkxJPlOKYZANq8RZK3bmNujdEVn+YQqu0nb6e6j1w3zGUiwBNto++Eq5mpTcstQOCQQo8XhILLYbCBzO3pgVuuPLEQl4KiSoMXgcTM++H6NLZYO6Qf4hD2dY7wjF8hSY6mAk2k4yrdNUqCnhLHjnuBz5wLn2wnq9c1bspk7Hv2n7RjA54yBsBIg99/wC+DDRXp1MXdqehEOHT0Y2uVEWkH07exGBqrVQyopJUi1vT8uI4OOKLPUeASHNwTa3nwQBz6zgjJZzTIeDFwTydvz2+2MP2ijHWJgLnnpA8+7KykWaVPYFth95wcqMamlTJW0zadmY9uYN+TjrNNTcqSCD4bnvYj8gRgqdAIWSTOwufPawHf7d8B7Rm4hl44HSdHKhUtLEGJ4J7x3HE843TPhQs6ZWwm4WOw/EfM2wrGcamCCOJgrI/I8DgnGuX6jSMA6vQHT+SCB98eTcnMIXB6cT81psVbDXKy9E1VPipwCOfI/fGnVemSPmII7wZg3+1rewwP0ADRmVJjwE+4M/qMU5fPSbCrpqo34KykEeu4/OYx86Dkq7sdCyqnxOdk8/W2w3wrTNzTpg7o5+1sEZjrdZdQpNogyADe/N/1wCxCTgeM0zEVkiWP8Q1DTpcVZqfLqgCzSJAv9JEbwd8Men9aFSki00saugKzDYXlZH5b4hct14KQfmAsazNeQJIENEcSRfnDHL51VpoNQJVWP4T9RN7bd8T7dKT8XX/AHIrXMuSB7zKeh1JPmM8SQSoIaAyzFwbHnHGYptSpgM0fM2S03Np24NzE4SZfMUzSLAfSASBtck79+/rhhn5MMBpFNQOTE8XM/8AAvhdqwvHv3zAO7be8OfD6/8AUTZuxbV9SmIvttvxjnM5YDTU0zO5WCDYbxscEtl3qBmAntvJ2nYHjDHqHStdOm9IGbah6R/fBe1VeCYrTW4BbwgfXK4Lgovh0qNxYFY+0WtgTL5wMrKyHQo8OggEGeG7f2nA+dBWvXJaYUEXBEGPF6xqHtgbIdQGsIFC2G5kDuTNvy7Y2lAK5Eomk5yPnKvI9QFPRSolnIp1C5/qfTKqpP8ASTMbmPbC3MdYJy/8MqwADc3BaQ02vYzbAOX6qHYrdKimUnfupB2vjRHRjaoviW5IBOod+25xuvSknp/vzm/zT3QPfsRpletn+GVfEr+FJ8hO7RYXiOMJKvVnUkADVsYJhrWkGbjvjunl6gQsVDIIVipuBYyBHpfyOM830o6QUA07kwT6nf8AMfbFfSaVahuHUn2InabM4bMwyrSLtvcify7Yd5KrCnmeJ+rvHaP74Tp04s6oIBYgbCANzfad8PP+mABV1NqJ3JHhW36eUc4YutCjBigpLHMLzmaWnTNMSWJljtaLKfIG8DfCF+tHbSJvN/vj5nM2F8NNj4bA8keZP6bYDVZKQC3iuRcRbc+W2ApXgEtNWICeI3TrSmmge0Eg+kD9++DMn1EuZLQguJNvsLAfc+mJ3PVFLsVHN/I4+VcwICyYEd4ny/Xzx5tOrDiCGVlAepa2nSxSZv8A/wBvU38uMG5CsUqRZRtMj9YjE6nVNOwk2uT+vA98G0c6WvYnsCbe8YE2nGMY4hRYeJ0+a0JU1XDKRb8sJMpK0ajGPGY9gL+2Oeq9Tnwxz5/v/nGGerfygoPN/K0nGFBBM+sYgj1guSoliEFyWFvv/bD1/hypDPUVSoEkoqsw4jSrX4tuMLOjZMMZYDTeZbTvHMHYceeKejRVgEo1GWrwqSQZ51HtY2HGFdRcUPHv38opfZtXAkbmMvDlArHSfGGAWGHEiRMX3ww/6LTaDrOk+QsbWn3m/Aw6PRflVKgvDeIqxne897iZ9O2FGbVPF4QrLbTG97EEcxcH1GPJebDhZOA32YGYR05mpVKqtGklWqDaFkaSByJN/I4pq9Nip/ErEMYkteLzF/bEp0dar1ZUq7Bbq7AFl2IE+u2KJMvmKAaoFZlgn5Z8LKJmwMiwnY8YS1yneMEZ9/p8/p4QuppPEdZIqFAWyiGUev1A35B++MaPUmZdZApIV1abF/CWFRSAdxCwRtNxhDluoH5VSrScumqDTK3SpO4I2FtuBGOH6itNCwIAqE1FH9Ln/wCQAT+Mfu+FU0u84Pn/ALEJQpAxHXV+k0swgMaXKwpvsb6SR53/AOcRXUOh1qYbUnhJ3BmQB4Zj1ONsv1d0b+U76ASFBIPh4BG5sAPbDOh8U1EK/NpiDe1if1H7GKaUXUDucj1jlVSg8mS9PJM0b2t6D/HlhnkejqLslQj+oAwO1hv74f57rVBwrFGBFwQux5BixHkcOehujbEOGsCNuJi+4uYtvzjrallGWGIdgF6DIiHKKtIShtswknUOxVtrbQT7YFzmXamoNNj8vVa/0k/hb+x88VnVOhfMBdAQ0QV/qF+TzyD6Ymh0rMINHy3ZSACYjmwIaB6EYc0+oBHWJ3BLF6zjotMs06bAEEc+3bke+DupVCyqUI8YN4gxf7e+0HC+mj01ZgoWeNRBtEnz84/vjjp5LsNRJAEqONW+/wC9sZufL5ktF3NtX5Qmh0alOky39TGyj0BuTxffywdWy6sIRQEAtJ1MY3jyHewwn6lXKkSCPF9HBWLk8zsMHUqzVRC/SbtBji0+Q7YxvOcmecFeIJW6cGiICg3Jvb7x+vrgOr8oMRc9omI77Yb5hAR9VhPNvOcA/wAIzeFVmf6tvZd/c/nhpLd3DmBXmBZcjUIW3Eyf3+WG1HLG2kgkm8iP1v33OB6XRyGIVAxjaSINuFMADucGZWvHhvA3vPoL/wCTtgzXIo4gmq56xDmKHzDPA+2B3pSdLbzLefYYZPVnwUx4jue3rgaqNIgQWGxjnAWXwn04MNyBHzIA1QLwBb1mw54w7Of+Y9KmZFNLiDJ8XM+V/vhBkcqyAMV+ZBlhNmM8z/fDPPLSNRy3g03VgQ1yJUELAPtv64mairLCJ6ok9ITXzSQ3zA2tTB5MEwCL3gc4mM/WDHSt9vEJnymd5x8zOceoRp1Ewbz9JO8HfSTwcG5fIrTAbxSPxdj5fffD1OmFY4HM7XWlZyesz6R0RtY+ZSqPMD+WYdJ2IJtIiY9cWnUsqworT/iGDotnZR472nkQoK27mcTuRzB1gAupsQQRv58YbVQ1aqaauTTjlQT/AOvYYV1VZNgJ4Uc++ohd4aKem1KjNrowCG8UKADfcYE//Q8yzyWVR5yfyG3pi+ydFMuoRFuf6efvsMENSDgatSnyaPzG/fCraoAnsxxMiwZwshz/APi2oANFdSRchkIE+xNsDZn4QzNK5RYG+kkr/f8AQY/Q0dl/FKd5kz5zEjBdOsG7W/f+RgQ1tqnrmHQhhPyCsDp1qv8AMWLHcDtG3OCPh/rJUmbQRqUA+xAN1I+22P0LqnwtTrXUKj8nTZvJv8i4xP5r4aFNSKgKdobUBPYxIm+/l2w6uprtXvDEJjbzKJeqakB1KDxezen7Mc4UN19WOlww/q0sbD+qxvHphPkaFSkGVh8ym0kAnnuD+E+m8HHzN9GY01q0GJj60N2S8FhG49MKrSobBPHnJ+oVx3k5EIz2aWowAeQogiBLeZG033Fj5cJctTZXXUzFFsViwN547c4+UqxYlkHiANgJJXkwPO/vjJq76SjliCJFj/fcYoL3V6QKWkAZGMZ5A6+QOeMe8TvOMajGoitoC+PkA86ZMRzGN8nRCE6WIDLYsIDbSAeb8DBvS88oRVaLXMgBSQZAmRbuMa9RrK4jwN4iRJ02aPpXiIHkbXwRSjZ3x/TWaa5ms1JwxPqMY8sZ6/I9IpytdnDwFHimYiPP8sGp1HSo02Dbt+JgP7H9TgJqiw6qoQNAnz/T2E4FzDmQouNljkTb/WBhc9JEsdnbcep/XJjH/rTMILAU1/8ArWBt37/3x7KlqysQsAGTEDUd9N97Rjh66mky6jeFA0j6QJmBcGebj05Mo1PlooCkD6hO+q0bbW4POO2pgZEbu0a1r2m7K45xgkE8AYz9/n5RasU1gA3uSDecaUQpFhbnvj2PYc3ERsuc4hmYpqqEmTOw4n/F8Ks1qqeEwFgC3IFgI2tj2PYFnL8ztnAJ99Zz/CNTiWkRwP1wXlzrIXk9+37/ALY+49gd17hMg+EVQ7hkzcfDzPUEVIWdu4/zipyeXFOIuBsCPznvj7j2PndTfY+AxgbbGU4BhFXOEra14kbzMe2Eme6k+vRNxzAn7jHsewXS95sGBdiROqfxBUX64bvbzjDOln2FUMuzAgg/l6bDHsexvUqE5X1narG85vUz9RgNJ0spJB7xEg9xB3j2xh06oagLf9xEE8XP63jHsewuGIBh2ZmYAmZ1svpLAQOfCIt6bfbC+sjAyDoYEjw7HvPlj2PYbqcleZqvqwiPqWZFGvq0ASdlYjS3dftse5GOOqZsVapUrGlhpEnT4rG3qNXrj7j2KtRJqzGVuYaJ1/8AYD9d2f8AiILRoio0KSLSSdyP3wLYyrkLsLxI8gdvVvPjjHsexnxkgzvJ6VYSJNo7DB65UAAqAYIe/YyCP3OPY9jgJzONY1NiunUczkUmY6iYgzC2i1htxhjlTKLJLaibk7H9zffbHsexwnd199ZlHNi2O/J4OfUn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33" name="AutoShape 37" descr="data:image/jpeg;base64,/9j/4AAQSkZJRgABAQAAAQABAAD/2wCEAAkGBhQSERMTExQWFRUWGBoZGBgYGBobHRgZIB8YHRseHh4cHyYfHiAkHR0aIC8gIycpLCwuHB4xNTAqNSYrLCkBCQoKDgwOGg8PGi0lHyUwNCwvLzA0LywsKiosLCwsLCwvLCwsLCwvNCw0LCwsLywpLCwsLCwsLCksKSwsLCwsLP/AABEIAQYAwAMBIgACEQEDEQH/xAAbAAADAQEBAQEAAAAAAAAAAAAEBQYDAgABB//EAD0QAAIBAgUCBAQEBgEEAgIDAAECEQMhAAQSMUEFUSJhcYEGEzKRQqGx8BQjUsHR4fEVYnKCM0MHFiSywv/EABoBAAMBAQEBAAAAAAAAAAAAAAMEBQIBAAb/xAAzEQACAgEDAQYEBgICAwAAAAABAgADEQQSITETIkFRYfAycYGhBSORscHRFPGy4UJiov/aAAwDAQACEQMRAD8AVs0G585n93xpki9cltBcIBrMwAOJ2v5f4wf8Q0KdKurkaqbsGiYuCNaz5iCPU4q6a06azTpIiNBKhQJt2BjEjXa4UVgEfF/EG6pfXz0iDrvxEKjqrE0xpGlVfUPIkjwg8YyrZt6LkmPp8J4ZSJUjiQZt3BGA/iPp9Mv81SZdvEO1pJ8jI/PDzN9ANfSNWhhw39Jg99/xDzjvjdOpUAMx4P2MnVHvlTyD9vWJ5BYB2j5yn6pMsLq4Pa5X3OJyooSowZY02NufLjFD1oUqJKEl/leFCVuDJJEgwBzgHIfD9XOVCQxVGDfzCpKgjZf2bXwW2xVTex485S0ANYatvD+YV8M9Lp5lnVqkDTIAgSe1/IcffBHW/hqqiLUUioA0FQp2tB9N57d8a/DPw9WydVzUKaWUraTF5DCQIuI73xXVM1pUWJGzenJ9v0xJ1OsYMOyO4QN61Wuc+EV9AyngqIyBGAGlxB1A8TPH6HyxMfElUjNpRtC6ZMQpBgn7CfthgnUnpVaqEceEzsJ8PsQcFZnoS16rV3JOtAkC2kDlTzckzh5dWQ+W+HqPHyMVVa2UAjkT8+bOh671NvGf1t6bY/Q/hgU3piH0i7EkgEknibeexjE/W+FzlnL61qU2gFSAPEO6ixEcj3xTZHNoirTUC1qai5YcR2Pc+pw2lqW5TdjxzNaq8M4BXIH3jbOOtMQqi953mfM/2wlzNd0UlTokEQAYM9p5vxg7JdNYEyAtyRbacb9ZVEouWYkmyzFj6G0efliHk12Eq5zn5T1qu67jwBIn+CTwtVcjTq/lra+wOqf9YBGVpOSKdNmIuCNRae5sQR5QMaZpWqVAGaV7/nybXtOLDpSUkUCkJPIBED3uThtrCoHnFkfgLniTHT+taTpJhlgFbiTu3pG0YcqyNvq0kySDBHbe28YA+NkYPSqIqipMGDLN/SYi8bc74I+Hc2aaCnmKb031AeJY8J5PEXg9sY1AygZf0/mBOnw4APHrE/X8mUqh0DKjW4BLefH7OD1yzulNmnSiEFlAk6ZMepsJ/wCMMfjLKTSNIaJ1qylpnTB2jeNjPfCrp2cqJTanR1NAPiiTq9dh2wTTF7agQOek5ZRtbb1n2n1SyLSBRLEtbUSJmTtERg/pb6TUrM4Knmbkz4VA74C/gdSDUDTNzqeb8mBuZP54U1qWskUyzqoJiQD5nt5QLxycOaZArh26D94NKGJzYcL76CUeT69R1MWLGoxsFEgyNh6bYeN8O1sxRYuBSBI0qTJFxJaOSLAbDm+I6llQEDKlouR7bkYc5Dr+YpgItRmmBH1bmLTtv741qw7KXRwcdfOP1ailX+A+k561SH8MFdgaqurCIOm4W8eROMem1np0z41IcwASdamYFjbTbacTJFI1FqK5gEtobg8X5HP6406Nlc9UUmmSqEyGewvaVkGfUffHNXUDR2bEYz4+n3jVdbJWRnEZ56vprgVFUqCNSkwDfe/kcWlHJaQGWCC2+qYPvxbi18fnPU8tV+dSpOwqsu7KhlVN9LceYmOcW3/WNNB/l20LALqQuqwAj6pb9MSH05Yoq/zjEArKoOTI340zRas2mFU/hjnzjckgmfPF/TqU8lk8vTqP8slJIuSbaqjW41Hi1xj866nQqV21nSCAWN+5kAe9vfCw1y1mkGCLyTAiBJ2FvyxR1GnGoRFJ4H+hKOm/OrGZXZv4u+YdGXR2Y7F7Io7m8+1sZ1PiWrTOkrTYky0FyI7XNvWMeyHw58qiopuXNWDsAo7kCNW3c9tsE0+kCnbws7WVTNyTue4AueMIoKc7EGf3Ml2lVY7BFNPqVzWNCoUEBRfTaYm1wPLtgVvjavVZQrhIN4EAESABzG1u+L7piBSaUgFRxsfTtPbE5kPhALmczWqLvUOgQAAJnVE/bBW1NVO4WDkdB4+XSMUbQu7GRBR0Z6afMdySxiDvf/X2xv0jMhK9LUuoaiBJjSWi+GfU+nvKUQ+qV+YJIlRsAfI3M4ByHS2RmNdA6xtGofv1xrTubeXYDP04ilzFbO0IlLmusf0HTTWddUwZiw0TMmZvEW5xP061SsHcip8st4NR/DxuST+mEPxrmDppvTshOlqcxp0i23GGVD4jo0qFOm9RnYLJ0qSTzpPb+n2wW+tQoWsfXxMzY1moU/YCGV9CKS4X+YQqFjfUbAz+fthlnvhd8srVabjw0y9zcHt6ETj8/wCo9Weu6u4i/gQGy2/U9/0xS534rr5qj8paZuIYoGJYCLCbCeZPlgI0tispB4PXPQRtNGtFObDzEuR6lmmzq1vltWKlSEFi3pYgD2xTdU6nUzSVqeYprTZVLLYDQw+nUZuCDHvgIdaqU5XR/CIQJIgu0czdt9yY8scfFuVq00pVBUFQVSAW41ASDvBkbEnGNSUsvXChT4HOenPh3fpPVV2ONuePH31iGpnK1QZcVGNNKQIVIlmJJJgbntewAGDanTKlYyoIRdlX+52J7scDZXKk+NjqaNhx6/4H54Y//sNalTp66a6SIUgkTG/ofLjDrO2NtQE4+srqJWkZbz/qcUcjogMWbeQWO+0TPGKHIdL+VTmAS15jjj++J/p2aNaoxgkb+ncf3xSddzBqKio+lQqmwvzYcX5N9sKiuyywV+fWTHG8FmPP9yp6B0fLVMvB0621aoYEgkztsLCRbbCPMrTp0Fg2VzpMAE3KrbvxiZbMsjDRqVv6lMQDY39MMfhz4cbMuzNVQAEDxGWJjheIHONaz8NarDBsiM13CwBEXkDHzkIxZToIgzE8b84/VqnUFTLq2tCqqAHkQYgEg+xsMfm+bVCsgmRH7ny/MR2wH1DPO606ZaadMkgWsTuZ5/3h++gX4PlK2e0Tgy06VnkCuRJVndyRGxJMHmw3nGtKpS/iKaAhkrCGEmO6G2xm3G4xLdDzZp1LiVImOCpsRiiHwwrsMwtaoqwTpnYdpEHBBQFYFYnZpOe70iej0nMM1VEKmo7aF0/TEwPF38/LDXN//j2jSA1VajMsA7aZtMcx25wD1Dq/yYWnZjuRwBcHyOOsx1nMVqQJ1iROsrYgGJ1AR5ThbWLblRWwAEeWsrXtQxp1LrBUU/lgKNQVyYPhgiB2veTfBuXz6KmotLMJJPG4Aj1sB74iq2shg7yZEAyZ/fbDHoGRZq1VNUPS3mw8yPIefrzgVGKFJUDPn6GS7qd3CnOPKKuo9ddqrBS6NMEGQwA2sRvMsfXH6P8AC/XEzSQAPmBIeSFNSoB9VuPQDEf13ImrlnJX+bSI8Q3gGCJAuIPNxhV0SsaQkPodTqB/pOwPa1/WcC1VNd9XHBEaS5FqzjgcS++Iavy3RoitEBYjwEjWe0WsT7b4XN1JjI3Bm5J9thhK3VajhGaozaWbSrQ0sx8Q2kgnz54ww6hmFpqwK/zCRAAuPK3v9sZ0ukRaCHGWz18vf7xSzOobFfSLeqMv4lPhhrxJO6i3eJPkDgHonTUrszViKarBa8aiZ+w4t2wQel5io3/xuFBkloBPJue/cTxhP1aqadRlZflsp+mNtrz+n3w2talSiNj7mVaaRTX2aHnxMrc/QyjoERAdP4tJXSewuGJ78YwodMDf/JWdFMABbKPW+2Fnw3n9RCVZ0AQCIGkk8+Rkz7Yt8n0r5tUJ9OpSVI+mRBG24IMH8sTb91A25Mn2VuLMH6RBnPg7QCabMTEmRzxAF/bGVT4id0OVak7sEhREnVG5ECIsZAtj9V6aqiilxKrpP/r4bz2Ix+X1Mwf4164RmQt8vxct9LwNwNx5YU0lj6xirjO3keY5htYHRVJbg+E+LWoUqdOmGBdQNTACWY9vIbY4zeVRwvzfEEkoswJJFjHHJO/3wR1CjlztSssQwYkmRtvNj9oxhn6qJTplBaTqkktrMRvwQMVEVg2RnMjEYYnMM6f0YV7UxoC8raCf1954xpW6LWV2QMWVPCGYcbk6V3k+nGDul9cpUaCh5LSTpESTe/pPOPuV+LwgfwmpUfxeEfTa8xtAv5n1wo9+oVt1Y598xmpKyneMnM+KlGTUpmOCLfcH/OCvh7oWbrqtamGpofpcsUMjkRcgwNxh5RRM3SFSqGMtuxtA3gC+9otucHr8bZfKUVpqoqMCZCiIud5t2EDjDX+TbemG+MQlNVYOTxPzrqHTgBM2FlgDwcye5n8WFFShCzuDMWjbfFJRqEtq/ALQbTbffzwN14FggAkAMbeon3vj6H/GZU39PSZ0Op/M7PzgfSnM6bEqLAi5U7x5icPek9QNMFZ/7ffgj2xL0mK1FvxHpv8AphmELCSf2CP7HApbgubCgtpMGR4d5JPrg+p11DSVQpTRACSSWJklrD1kcYXdVcwAt5J98FdMzXyRqIVvCAJ/DO5/PCd/fXOPpBXJuTpmEZDKmtVRtlu0xckRAvxv9sb/ABnQKVhWQuNdMX2A0GIkHxSIJ1Dthj1miaNF6lMg1EioB2FgT2Iibe4wg6p15sxlkVkQanNwDIgX0yTEk3wnQru4cfD0PpFtMrK27HHSMKfxMtWjUVafy6jQBpMgqbMDqjidhz74O6D8P0alLS9MkhtwSJtESLkeR8sKOm0gETUdzvxwOY44w1zhpqvgZiqn6tXhJ8rXP/j98NLSFc7BwIverPZsrEXZ/o1Km9RfnMwAMSIIYdz2H+Ocffh3MLWru9Yq1NRf5jwWY2WOTsPIfbH3N0jVIlj47+K7MY3PoOOMZ/8AT6So+oEFBJEfTq+kE9zvAwZqdyFekeop7MeplN1TqJXVNcKVBJSVsOBBuff7Ykcyj5twY+bpkDSB5ff/AJwDWoB20Kvae8D/AH+Qw2yvTA5RFq/Jgzafy2lsKU6Y1j4ufCAu20HO4loPn8i1OnTaQDq06VEehBFj2PIxV9J6mxQJ4vmQFHh/CQBM/TCj3nE/1bNqoKy1RwxIhdPubCCe0Wk3wlqdVqOpVqjb2p05N/b+59sE/wAXteL/AA8v2gkrud9w49TLRcpSoPqfMGRFvm6eZuJ739cb5autUhUAHCqxi9zzyfObnEj8M9JBc1qv/wBf0qYJ1nkx/SIMRuVwf0PNNWzLPEU6Taza83Cr/wCTNuPXAtXYCrV0jaF6nz9PWVNJo1r79h3E8DPh6xnWzP8AMNIIikGHYJOny+mJ7bi+NKWWywlKgKhjqIIvIsDEEDfa2+JXrHxbUFWoKcCTc3MkQCe2AaOczLEsCY5b6QB27YAmhc852j58xt3r27SA30Hv7Sv6pntfzKJUaBAptTUgQORA3vt64AXPUlposlGWZkMSfUxubemEVKnWaQH1b/SNXrc2GMFouw8IJ85n9MVVr7u1ueMSM2hrY5yZTUOpLGqlUA1HxAtAnuPP0wF1IISCuoKTLGbE8xa88k9/PCLSKRgalPIi/rBAwdlqyt9Z24nffcHseBjprQDhRnznq9EqPuJJHlGPWM0y0mK2IIvHE3OJQ9XbXLM59GNvT/GLfP5b5lN1J3Ef4xEdQ6S9Iy677XGH9S57vMV/CwuGGOc/aMMmQ1MmTY7zxP7/AGcN6Vc/Kte1vsP9Yl8jmWIFNBfjzuLHFKUFOmqE3C+K4tN4McXA9sJk4licuniQD8Kkt66b/mcaVqRIIUQRuDyYSfzGO8tSkg91nDFst4WPOw85C4Ci56zRMQ1ackqBYjbYeeB6WXICI4K6WYiezCx+4xQ5nIAadO4YT7g/3BxuOmF4EKSGKiRe8RcfvfDGJgHIzFmWommi6mA8t5+xwxSoS03kixMeBe4GwJx0elqhJsTsNz5c2wTlcoG06gYLgP7zb0FscY4E6uGMyFHSSwJPYjgevrfCrqfUmdhIUKG1kKPrbYFjyfPD3rXSNCkULxsp+mqOxg2fsRE7GTczmW6grLrekDpI8JYqsG3F4HM/ngQuXmFNTZ4hnSssFUssNVJ8TQW0reyrETe5JF++D16aukOSVAmS7G54BIt7DbAD/FzgKhy4I4VJWT2CgHnthh0/N1swSg00lX6gpJjuC/J4IWB3JwHOTmZXTjdnHPnBs49H5fhRWIHiChjqPuQPzOEeczdSAtNQkwAANJJNuMVH8AzqHJNydN7kSQCefckbYIq9IXLIlRlblpYC8C0A3gEg/bfBGU1oX+sH2iltoM9RpU8jl0p/iYTUYCdrT3jV4V32Ji2B2rvUVlp+HX4i0aYmQD4ru5AIB2Avhz1fo/zQHViyhk8IAMiAFg8i8/fFp0jo9Oio8K6+WiT6A9gLYm6GhLmDkZPVj6+A+n8Q99pRSAceXy85+X5X4FGkA0arSRshAH/sf1xU9P8AhfRSYaHAAuGBIjn8MfacWwxm2ZAZVJgtMe3/ADj6A1jEmdoQckmQtPJUATAstzoFuPb3jHl6bltRIbQxNiSd+wMwMOuv9OVG+YqwjjTUCjv+KNp59sLOsVEqLo0BdCeIj6d7EAcc+/lj5+7VWVWMtmOPDnkHy58JUrVHAxnn5cfaB5roNN0PzkJH9S7gd47c2xKH4LV8yKYYFANRdbyvl5m2LnoNQ1KJVG8a2ZWvtyvcRYruNx2xP5qkcpmBVstNwVPkZBuBx5ixwzvbZuSaqRTaFfpmZUcnrqCnJhjc7eGNRPla3vhF8Tt8+dIBCWW34R+n+zirdvlUKlSIarCU13hf1239MT1WjplAWDLBLCxDbiDf9zitcc8SNoK9iZ85L9Ny7qdYiAbxEj2wyzOTUJSfVqdzB2OkRsexOMuoZIpVguSZEmwieSBbDHNlFy9KnSBJZpZ+JiCAPthbPIlTGFhHSVEmfT2GG+XUFC8wS1rdzEYS5WSFRY7ExuTv+mG1WsqBUnbf7WH5z9sGUgGK2guNon2pBYyYGqnEeUn/ADjbKVSII3LGPU/4/tgaufqiPqG3kI/U4MyQ+mLxMHz/ANY6oyZy5uzSfcwmkk7n6F/QnAObcgU0Q+JqiafMA+Jj5frHrjbqVTxCO1jaQgkT5ajJ98I62bmq8EtACwbWN9zwZAgRzgd/dBhNHmwLmNOpZip/EKNRelIBKg287bkGDMcDC16bFX1wSwqBhzqWDqI3Eg78/fBVLIUHdVeoDmFOqW8CMNLDQuyeE6WGqA0ETjDM5aai5fUdaokvqB1WIqCFZgqsdLBSeCYE4k4wuZV3t2uzHHnOMp00q+o3UUWIA3INoH4r3mOJwZ0TM1Ey9d0gBQ38u6xAm07RvjLLa2Jy1NtJC1WqOWVfFKim0sQGCKfomxJN4xx1SutOsz0nBNQlWUAQVgAWXwyLmRa8X56Mz24lyoX6z9O+GejKtGi7qC2hSB/TYcd/PCLqFY5rqZpbpTGiOCSb/wD+vsMN+hdZ09Pp1GHiWktv6jsvne2E+ZzCZcAshNSqC1RwBJJ41GwJ38hFsM/iWowqVgZJ5+gxJmkqALHp4fUxv0PIojaadkLkqP8AtG36H74p8JPhgakNQjTPhUdgI7+w9sOnqQCYsBOO/hx2Vl36sc/Sc1CMzcdBOjid61XdcxRKjUNvOeOe+Mfh7O1nerUqmFeqlMf0rEqSs3u0COCY4OMup5lqgDkrpF7GWA4HmY3w4L9x4illYFWT1lU1IMpDCZFxiV6v0k0mD/XTfwMIggHYe/B7gd8UPT8yHQEXEC8ED7f7wVVpK4KsAQRBHcYV1NKalcP18D5R2r8vlekha2V+Sab5cGVAaRJg8yeQd9+Y4x8+MBTrIlSdJZTNMi4fkgzY7WIhheZxrnMs1FzTJ5sTMRNm84HbfAL1aVYusMQkAMRBkyLAbCQbG1+MQqdTZTuyOPH5+eI5fXvVVU4Ph6jyirqOeNRzp2U6KI7RZm8u2FmcuflqdTbHzP8AzgugB8xiPw8/0jnf9/fCylmVFQuSdN2HdRH1feD6Y+lY+JiSLjAEB6tVY1ZZCrrZjO8R9Xe3ODRXZ/loiEINTKIuXaNTegi2AUz9Zq4KsGJ5PJvMg9u2KOlmA+ZkEt8tFUmBYxcCLC5974EvxBRD2AqpYznIZTTNpKbeZ74+npRNRiZ0ggajt5mT5yI/xjfOdcp0pRWVqpMaZnT6xz5b4X5LrZqCt85jruqbBRO4A2HkcEssC8Qen07P3j4wnKZhAXYS0TeQBvxO+/AOMaHxZLOqoLCBEm3J4vhP03U7aATJld55txPl54G6X093qshENJni4n9xjHbMAT0jDaStiAeZrV+J6tQuQq6e5Gw9u+A8pmXLl3Eg7nhe3oe3pjt0BD7jyjzxz8spUibCDpOxsLn/AB6DHGctOikV4xKHpXR0rDWrFhypm45gQWv3IF9sUef6NkEyZcD5WYCsaRTUSXiwK21DgyBycIenUAympoKkQXhuDtEegJ7eEbTg3J1Vd1FOtUR2OkB0VlabMJW/NpwmXCnJ/uMMrMI0zPT8rSy9P5U1GqLLVXLRqgapFlXtpaIt5nEpnqJQlaYU3K6uYO0A3gSBKmPTB+cNRHIeaykgEldBNttO5vcE2HvhLqY16ayAQbxcLp4HG0QBYTF8aqUWNkCZdzTWSTL3PZnTSppIAGmf/UAfrGDOqZs6aYA8JcyQbT9K/ZR+eJPO/wA5mYsVpohuOCYAA/8Ab9MNuk1RTyo1N4J1am7ap/QYBqwbLcjoTs/uTtMexrBY5ON/6k4j0/Eny2GVpJrdFHzGP0qx4tuZknth70vrDFmpOUDhQQVMiSDup22kXuMfkXTerNVqsFLrJ1PUBC6iSdKlm4tYbm54xWdPrim2mmGBLNLVLkaZJBI5GvTqO8TfDe07go6TBtIUs07+Ic+cp8+kQdVQa1aWIMvrUy1xpcMpvI1JfA/w/mi9EyVJ1mJvYwW99U/bAPxpW+bUoKDcTPaGZY/Q4Y5JwgCU1JUWBMdvIc3OGhSVORENVql7JR5yr6Ayq0GWYm0bJxxt5k4pUpLuIOIPIZ8IZIsfwnwie9/7A8YfdM6vNRkntpAB2AvPb9+2WoZjma0uqXaFjbP9LSqsOsjjuPMHH5/17J08rVhampjEqQRY7Se/pj9GNYEYgfizLa61OqAGVyqAkGxuD+Y5xO1FAZSzDnpH7dU9KdwyJzZC+HdZk8avXywuouWrMx0yqmAbC4I2Hv8Afzx9zmaJJMen75wLksmX+b4iD4YgEmbn9nD9h656Q1QywhXRmZXeu9EFACQCSo7SB57bc4+t1kUvAhCs5ktE6AdyOJvztgbO5uolNSxYu4Fm9ZBvxzgI5UFZZQCB9R+k+Qx6scEwluMhfKbV+lMCHF1JnUPPvGxODeopoRXF5iT2Pbef36Y46X1MqAtRZpk+0dwe8fu+GFKkaaQ+mrScyrSeTsZ2437Ywcgcw4YZ7sW9HrGhXpuY06p2kX48vfFFmk+TmRUjwVCD4e5vfGfS+hwGonxUqqkqxsA42Hn+/MYx+Is06mmDq0rCsGHI8+f+MBsJPE1WRu4n3q/w+xqGpS0sPxLYQNzbmew88HZDoK5unpgqwuCLECNr3I8j/nHukZ75shmh1+loFh2PlGKDI1wrEVR8vV/9ijwn19cLuHVMib3jODJyl8K1ab6UZg08EAk82a354cP0er8sK1VlcmbLc/aQfaN8OWqPYmGmDJAZZsBExF45xtTUtLEaTvAqMsmxuDcb98JPY74zNA4PHEi818NOXCVatSo0WN9otqtbtzhYcqtGsRaEBJj0O/8AbvbbFb1fOtoIWqlMW8AI1aLgy2wgnz59MSPTMuzkxdnYXP8ASNiT64qaW0qDY3RRnyk/XAFNg6scf39o66F1EBjSqID8yGCkTIg29t/PGPxdQg06KiKYYGI3JmB56f7jtgrLErXLOVCUwFUBphtoNhf6ie04X9dzZ+YCzkLY+kwBB7nVGENOgeztPQH03H3+sFqW2KFPGTgeqj394z+G8vorVCYIAWNtoEW/L2w06vTDEmIPfby/PY+gPGMegLqSJhhMW3A4vwP74+dazi041kjw+ERYEki58v8AGGrGKNuXrFFG5SG6SboZxP4hSdghU69zGokAGREG1p3iMaUc++3zZvMAnbthYiFammqZao2oQIsQdPJubH0OGmR6QpJIawgkEfkL/wDOLmnGcvnrJGuypRB0AhmXzgWS4ZmgwSxIni3lg7p3VGNVWYmRYbQF99vtzhMXVWuQbmYm+GKZUAB6hNxICmYP9+LYbESViJcP1UCkx+kgbnaeNvPCro+e+YvymlNLeE7N5mbib7YR53PaqIAJBBk6pBbf9xgT4c6yFqggSZ7T35288ZKKQcxs6nLjykpXptIHJsT/AEjGmXfSCyWIWbk3UHmOT6jnHGbJ8R8oNxuf8D9cfaGpqNXeCD9hAj8sTWwRifSKSDkRM6tUYuLwbCdvucNqWbUqUqoVMQD9sIaL6G8UgeXGKHo1LWjAPIIsGHO0R6SffGhPHrzOcnknnRTZWU3KttHcc+89sN8tS+Q0QYNmQ3F9iPKcY9Pyi28JpVBa2qHFtz+VsO2Zflkut0t/5RtaNr4BcyqOYWvJOJ9y2TNItB/lsZZeBYXGPdVy6VQ6vMFQZnnced9sd5QGpQJN+R5f7nGdbLwrbxKTPv8Av2xHa7c2BKCVEDmTnQs2q0yGgX0yTeLwI/v6YdZTrFZYV0BANixm0x4h/fjEjlc18uqbIpDnxsJIvwMWOXzFHMeFSX5ZtPh3vc+fPnimUBGQYoz4OCI9yXxEgp6WpgMfw2g7Cee0e2NK3WkVJFAXMsQobyJPPlPpiE6jn2oVDTYtpEgFTMreIJ44Pl53xzlOpMAzfgAgamkieRp+oT39cKCoLzCglo1+JusB1KQRq/EU0jz9SRInGmUrLTy7VpiYVeIJsPsASMeyfUFpU2L6atVyCARqUf0jxbHk9tsZ9K6mWrJSZdSlxuARB1C49J+2O6iwdmFxkZyfUDwk0fnWsyt8IwPmfGd1OjolBagdizBdKsdgb39sLsxWUsFuTphvPyPpuPzw66zSUOTrAVGhUm5YgWA5j8sTlABa0EyZ3YW1d4G4En1jHqGJp+ZJ/ofSI6klrevwgD+zHPR+qCg5Srq0kLpIsVAJPuJ3jeMPkbWpqWF51/UI2kA7GOe2JujRgurkMhMkwNQn6b8Gdx6Y2QRVCIdPzSFGoSpJ0lb7r/k44+TgTtbQmo1JKj13IqeAgsW3MQFUbXG58owk/iT8sEASLdztvhpm/hyrUr/w4emagSdWwKxb3AMewxpR+BM2pC6FIH4g6n3/ANYpaJ6qlO5+Ypr67nK4HGP3ic5hfCanzItBpxBtJnb++G+WzKlYaNIEgt2mYsZn3wxX4OzGn8APEuDP629Ywgz3S8yr6XVxFhALT6BRGKa3VN0YSa9FqjlTNlzaMrICCPXY9xz/AJxnSrrSAUkxufMjbClhpaPEhB5WCDyI4wwr0PDeZaN7+mC/KCyfrFJOotPcD1wckrT8MfbbCWnUOokmwJ7Hm2HOVzZIC3AYwRiKqMDPtCw8JLlvETAMbjD/AKVQp1Pp1JHBNuI33/3hI6/LzDqADB/4xYdHqodOqnpa1xcR2JH98A1FrVjiNUVrZ1h+TyJZYYk2kb2F/tg2nkwFZrNKiL2tFr+mD6dIAX8Np/wPe/5YV1up06dOGcSwk9lBPl+mJAsssPHjHAqqIz+GKYNGpO2uRPvt+lsLM3nPl1BEEmDpnbaNWNaPVSaYp0gUXTLORBCiD4R3PfzwtajpdLXIEz+++H6NET3m8YrbqsHAiLr/AER0qDMqpanUuwAkqZvbt2xt0rqn0gEFQZIk8bSDixouPloQDZRv23OJ/wCIenIEOZemEMEpp8LseGaNhOxIv6Y8t/8A4mSV1h3lWXx6x1XylHM0wtQCCBELBpi9yefT0GJ+r8FPTKutSmaYMkkhDp4BEROAOl9SqVhAA1iNjpLcf+J35IxplevZgMF+U1WD4gVtH2ge+PcjoZVdcrzwDGdDoLVHpk1k0s+kBAWItvO0j0/TBuVp0svVYozNpt4o4EE24iwnC7p1R/8A+S9OmQwA000uFZhDvbkKDtMTgStmbwCA0DUTcT9R9YsMKWIbD146fzFMV0KQo6DPPn0/WfepZrWXH4iQRvafS4tjPL0GpgH6tV5uQnEbWnHS9JU0mZydBgluC3HeT5CfXGmToion8tWDA3IMAD+mQAFtfSb+9sP14C4EjVZbOep5jDrYU5NTGhyoCgcATv6kmfTHFDIPXp0yW+imI4OuwknkCx9hjHO5gHLrSAmCYaSYWNySAL3sJw4y5FPKA21FAgjcEgnjnfGWbAyYUDg5gNCrVGYYhoZWKs02gaVieZP6HFblsxUjUtSZ7iw9Bj85+HqhqFyLgN9UGSbkgckzisSq9JAXbROymJjyHHrHrgtlVbHbiAttZHxzgAD7SnWqdy6na8WnzOPPnH1AIAb7qTc/ePfE7Tzs3Yk9pI/KIGND1ELAmQTt+7DCjaMpyvMwPxBWOORCs+lKtBzFIngNsfygnnAp+Fcm/iBYNxLER53Mfecd1M6DMsov6j/B98dZSkCJBBHJXf1idzjId04DMPTme7Xc3QH6DM/K6wEEixJjG9LMlSp3iT9sbde6Ycq5pv4uQf6gdjHHmO4xxTAO3bfFtWDDI6S1BMtktVV9SliGOog37k+mLTLaaVAMX1KRABXxcxHv+mIp2anVEGNv9e3GLz+G/iMsRYukOImTBBK+4FsTNZyVB85R0x2qSJN9Z+IKtZig1AAxB+q3fB/R/h9GpTq11AUfSokgSC3ra2Bq+SLOzaA+qJAOkg7WPmO+O+nZ80topkG6Hwkj33HG9sZsBQYQYxGFAbgmW9XKBjUdYKkIBBvBN7cbRfAjUB802tEC1gMAJ8RUWbUCaTGNYMaD5xYz5g84zzXxOqSWqoRtKqZHnGr9MOjWq4G4YMm/4bp0lT0TpynLrybgiOQSDf2/M4UfF2R+Zl63y5aoV57DcAd4ED8uIy6H8RqaJIOzsLfcm+w5vgfqHxMsSs7xMWm/JEcYg3FktJXzivYuW7q9D4yR6NmhRu6sC4sVmfbsQfLuMN8m1dmBeRTk6QQATcQSJgcW2m+HnSCnyvnQt2+tr3PYbkz3wh6jna9SqQT8ynq8P4Y3gaVIE7iJxrtGuJAXHgc/xKvbKO71xz6Rx0fprU809b5n8pQde5BePpB5jkj/AIyy/SQzNVcAEliFP4ZuJHcC+3YYw6hm6hpaJCKsTB/K1gPIc84HyXU2QkAsJ2AjURuLmyjmfzw7VoLmXeTz0x6CfP6vX1sdgOR4mG1cgxcEaid5bc/+KX0D/ua5wJmukVtWosAouFmIP3/OZw0X4hQJDQGPNyI/U35x9yPXUAawgiFME2tuIgXE8k27Y52dydRFlZPAwDL5QAEfMAdiDqCrqtsA3r3n14wdSyjKv1SQIAJkAnn1I/2b4ZUjS0DVSlzzMgg3BPf0/TG9TLA6Cj6XU6tKgG/qLDA2JbgmEG485gPSa9CikU4WPq4APM+fpjl/kVg0BWk73/M7ny48sa5jIz8wBIkPe31GCuw9ZNjBwG/RZYVNRF/FoAsbyVgBb7bWmcBKLkuG5nmY4wRGuW6SpI8IReNImPdh+g++BM500gkFbLt39z/vHNKq6KPGG/7RIvtc7nDCjmqwkEKQReTf/jHU1VinOczBqqsGOkmszlHJFNNRBvtsfa5Mf2xVdJyP8Oqq9ydwex/KcLK2aRNbbEm5kyQd/wA8A9U+IC6KKZDsCABJmT5eQti3U62Dev184zp9PXWPMzL4p6xS1otRZBpjUSsi5Pv7jvhWvQKca6Lgg206wPTTqIkY3pddpONFelrBMAQGv3CnbDRGofLPyKTlipK+Iqqn3O44UfliMBZRgjKn1+E+/ZlkFCCG5/cRHnugl6KkqUcTpLCAwPGrY+RnAnROttlm0sToJ53Q7QexH54oul9azCsKdYEryrKNUWkWEG14IOM+t5WkKjKqhlKiwA5vBtMdp2nyw22oNp7MqCfQ8cfP+5mn8ok7uPWc1s3TIZiQp0lpX6WFxMWgj+n/ADgNFWpTsrOpEjwkjtIODF+FaYpNU+Ug0gsS+qDFwAsied7bb4Ey2eq6w0HQtjCAKOO1h78YxVadhdMYHXP+5t7FYhYrzeTmVEzEQ0kr5Sbj0vjvL/B8qzuSwS7aRH5k+RsOMUGep0q7B6lTR4QGAVRqibks28GJANox1nOsAKKOXpyDBJYgavdhJ+222ACyy0jshk+PGMfWde0Af3zFvTMxoIWnTKoos0MVm9rQL974eV6CVgwqAIjRKgAEx2JNptgdM7UhzVP0Q2gGbcxI4/7QNsBs6vARUplibgR6Sxkxj1ujcNucbP8A6P6yffr1QDjd5eEY5+oqrTpBQlIGAoWZj1I9b7/qHWoq4imxY6Sb72J1AAC1uAMZ9Pk1DSaBVpMHJBsRfUNURcQ07GAMN6dIUUlUNS5aJBKsdwIEjj7Yyb6tMdiDnzPj659f+pNc26gbrDx5Dw9+sTdSprTRmXx2lZYGB5jlo8v0wiq5whwWB2BI5IMH7c4POmtXKaWSDBJNyxtsRH+b4yr01l1UyIVNRgyVUAkeUzinp9X2fD8k/tEHq3dOkMoVVqDUAFkwBYfv/eMUz8MdIAjc/wCh/nAbf/LKAzFgFi1jYc/4wy/mQDoIUidRB/TFBbKmXKxco46xjk809Qw0lbWvEefJ9Dh7S6g9L6FQDaT4R6W3Ppid6ZWUMCTEeon2OGD5kaibuTbf8h2HphBtHufdmFTVmvgZjB+vqTpgEk3jVB8gSMJviTqzMyUlK0w3iOk2jYD8vy88fTWQmWBDbXiPQHaPK2MeodJIc1l8UgBkYzb8JU7225xpNMlZyRGqdVvfNh4lP0wpUVVXxBAFlhefIR7491VDllFSFemT/MidSf0lfLe2JrpfWDSA+WkgnxAgm/EH0/Q4o8/15TQKCnUV6mkMxhQoBBMQSZ9hhllR/AYxKi2oBnMBpfJrPqpxJizzvsDPHaIONnyoBKukHYg4Bp9PpsQdVWe4YH3ki0eUYbZHJKNTEsRN6jsWJ8vFf997Y6u1OhiFuywZQEH36z8z/hdzNw1v1xTdJQGIMEjg2n/uGxxJZGqCPqJPI/T2th30rPkOQZHb2/uf7YyFDDawyJZPB4jXNVTUYBlCsgjY8bTf8xgmlnMwihhBWbksSQPTCfqWe1p81Y1LAdf+0mzf298G9I6uCApMhjH+sI26XTg428fX+4ZSxXdmc1OrVqrlS6gDdWVon2a/vgynqIhmn08I/U/rgPqGU1P8xCLRq9LeKRcdieIwZl+mMrVKTMfHDUm4Y2lRwSN49++OKNHUcsgPv7xO61iCFPMV5ymUcMBqB2gQexubz/nHArfzQZVYgE8wf3z/AHw7eiK6AvarTNxNz3gC22+M8302dDqBpCkGf6gTuLWg/kcaf8RDEFRj9pMe99uB784J1ElireHWBpZTsR3ke4/5wJ8OaSzUnYAxNJj/AFAglTvBiAZ4x9Oa8YMgNfewM2vwPYdsF5PMUhBqCnUZdrAFRfVDb3gGNsF1F4t02D8X3+f9wFFowN3hG2WylOm5rOSrJqXz0E2DQLheCP7YX1+oinWIWqp1DUSFF4ncjmxM4O691F6dFqtFgzooOhjMqYO/J3I9MIB1T+JA1aKXGoLEtztY4+YWg2Es3I6e+JQttCDavv8AQ/xAc/1APVLMSYuL+IsL29iLY26L0xKwGklXEFRA0/8AcJG07x3wT07ogrsyOGBUgo6brwTJ3F1/3fDCn0D5LrXLmpo1MzKB40APtqWwkxJPlOKYZANq8RZK3bmNujdEVn+YQqu0nb6e6j1w3zGUiwBNto++Eq5mpTcstQOCQQo8XhILLYbCBzO3pgVuuPLEQl4KiSoMXgcTM++H6NLZYO6Qf4hD2dY7wjF8hSY6mAk2k4yrdNUqCnhLHjnuBz5wLn2wnq9c1bspk7Hv2n7RjA54yBsBIg99/wC+DDRXp1MXdqehEOHT0Y2uVEWkH07exGBqrVQyopJUi1vT8uI4OOKLPUeASHNwTa3nwQBz6zgjJZzTIeDFwTydvz2+2MP2ijHWJgLnnpA8+7KykWaVPYFth95wcqMamlTJW0zadmY9uYN+TjrNNTcqSCD4bnvYj8gRgqdAIWSTOwufPawHf7d8B7Rm4hl44HSdHKhUtLEGJ4J7x3HE843TPhQs6ZWwm4WOw/EfM2wrGcamCCOJgrI/I8DgnGuX6jSMA6vQHT+SCB98eTcnMIXB6cT81psVbDXKy9E1VPipwCOfI/fGnVemSPmII7wZg3+1rewwP0ADRmVJjwE+4M/qMU5fPSbCrpqo34KykEeu4/OYx86Dkq7sdCyqnxOdk8/W2w3wrTNzTpg7o5+1sEZjrdZdQpNogyADe/N/1wCxCTgeM0zEVkiWP8Q1DTpcVZqfLqgCzSJAv9JEbwd8Men9aFSki00saugKzDYXlZH5b4hct14KQfmAsazNeQJIENEcSRfnDHL51VpoNQJVWP4T9RN7bd8T7dKT8XX/AHIrXMuSB7zKeh1JPmM8SQSoIaAyzFwbHnHGYptSpgM0fM2S03Np24NzE4SZfMUzSLAfSASBtck79+/rhhn5MMBpFNQOTE8XM/8AAvhdqwvHv3zAO7be8OfD6/8AUTZuxbV9SmIvttvxjnM5YDTU0zO5WCDYbxscEtl3qBmAntvJ2nYHjDHqHStdOm9IGbah6R/fBe1VeCYrTW4BbwgfXK4Lgovh0qNxYFY+0WtgTL5wMrKyHQo8OggEGeG7f2nA+dBWvXJaYUEXBEGPF6xqHtgbIdQGsIFC2G5kDuTNvy7Y2lAK5Eomk5yPnKvI9QFPRSolnIp1C5/qfTKqpP8ASTMbmPbC3MdYJy/8MqwADc3BaQ02vYzbAOX6qHYrdKimUnfupB2vjRHRjaoviW5IBOod+25xuvSknp/vzm/zT3QPfsRpletn+GVfEr+FJ8hO7RYXiOMJKvVnUkADVsYJhrWkGbjvjunl6gQsVDIIVipuBYyBHpfyOM830o6QUA07kwT6nf8AMfbFfSaVahuHUn2InabM4bMwyrSLtvcify7Yd5KrCnmeJ+rvHaP74Tp04s6oIBYgbCANzfad8PP+mABV1NqJ3JHhW36eUc4YutCjBigpLHMLzmaWnTNMSWJljtaLKfIG8DfCF+tHbSJvN/vj5nM2F8NNj4bA8keZP6bYDVZKQC3iuRcRbc+W2ApXgEtNWICeI3TrSmmge0Eg+kD9++DMn1EuZLQguJNvsLAfc+mJ3PVFLsVHN/I4+VcwICyYEd4ny/Xzx5tOrDiCGVlAepa2nSxSZv8A/wBvU38uMG5CsUqRZRtMj9YjE6nVNOwk2uT+vA98G0c6WvYnsCbe8YE2nGMY4hRYeJ0+a0JU1XDKRb8sJMpK0ajGPGY9gL+2Oeq9Tnwxz5/v/nGGerfygoPN/K0nGFBBM+sYgj1guSoliEFyWFvv/bD1/hypDPUVSoEkoqsw4jSrX4tuMLOjZMMZYDTeZbTvHMHYceeKejRVgEo1GWrwqSQZ51HtY2HGFdRcUPHv38opfZtXAkbmMvDlArHSfGGAWGHEiRMX3ww/6LTaDrOk+QsbWn3m/Aw6PRflVKgvDeIqxne897iZ9O2FGbVPF4QrLbTG97EEcxcH1GPJebDhZOA32YGYR05mpVKqtGklWqDaFkaSByJN/I4pq9Nip/ErEMYkteLzF/bEp0dar1ZUq7Bbq7AFl2IE+u2KJMvmKAaoFZlgn5Z8LKJmwMiwnY8YS1yneMEZ9/p8/p4QuppPEdZIqFAWyiGUev1A35B++MaPUmZdZApIV1abF/CWFRSAdxCwRtNxhDluoH5VSrScumqDTK3SpO4I2FtuBGOH6itNCwIAqE1FH9Ln/wCQAT+Mfu+FU0u84Pn/ALEJQpAxHXV+k0swgMaXKwpvsb6SR53/AOcRXUOh1qYbUnhJ3BmQB4Zj1ONsv1d0b+U76ASFBIPh4BG5sAPbDOh8U1EK/NpiDe1if1H7GKaUXUDucj1jlVSg8mS9PJM0b2t6D/HlhnkejqLslQj+oAwO1hv74f57rVBwrFGBFwQux5BixHkcOehujbEOGsCNuJi+4uYtvzjrallGWGIdgF6DIiHKKtIShtswknUOxVtrbQT7YFzmXamoNNj8vVa/0k/hb+x88VnVOhfMBdAQ0QV/qF+TzyD6Ymh0rMINHy3ZSACYjmwIaB6EYc0+oBHWJ3BLF6zjotMs06bAEEc+3bke+DupVCyqUI8YN4gxf7e+0HC+mj01ZgoWeNRBtEnz84/vjjp5LsNRJAEqONW+/wC9sZufL5ktF3NtX5Qmh0alOky39TGyj0BuTxffywdWy6sIRQEAtJ1MY3jyHewwn6lXKkSCPF9HBWLk8zsMHUqzVRC/SbtBji0+Q7YxvOcmecFeIJW6cGiICg3Jvb7x+vrgOr8oMRc9omI77Yb5hAR9VhPNvOcA/wAIzeFVmf6tvZd/c/nhpLd3DmBXmBZcjUIW3Eyf3+WG1HLG2kgkm8iP1v33OB6XRyGIVAxjaSINuFMADucGZWvHhvA3vPoL/wCTtgzXIo4gmq56xDmKHzDPA+2B3pSdLbzLefYYZPVnwUx4jue3rgaqNIgQWGxjnAWXwn04MNyBHzIA1QLwBb1mw54w7Of+Y9KmZFNLiDJ8XM+V/vhBkcqyAMV+ZBlhNmM8z/fDPPLSNRy3g03VgQ1yJUELAPtv64mairLCJ6ok9ITXzSQ3zA2tTB5MEwCL3gc4mM/WDHSt9vEJnymd5x8zOceoRp1Ewbz9JO8HfSTwcG5fIrTAbxSPxdj5fffD1OmFY4HM7XWlZyesz6R0RtY+ZSqPMD+WYdJ2IJtIiY9cWnUsqworT/iGDotnZR472nkQoK27mcTuRzB1gAupsQQRv58YbVQ1aqaauTTjlQT/AOvYYV1VZNgJ4Uc++ohd4aKem1KjNrowCG8UKADfcYE//Q8yzyWVR5yfyG3pi+ydFMuoRFuf6efvsMENSDgatSnyaPzG/fCraoAnsxxMiwZwshz/APi2oANFdSRchkIE+xNsDZn4QzNK5RYG+kkr/f8AQY/Q0dl/FKd5kz5zEjBdOsG7W/f+RgQ1tqnrmHQhhPyCsDp1qv8AMWLHcDtG3OCPh/rJUmbQRqUA+xAN1I+22P0LqnwtTrXUKj8nTZvJv8i4xP5r4aFNSKgKdobUBPYxIm+/l2w6uprtXvDEJjbzKJeqakB1KDxezen7Mc4UN19WOlww/q0sbD+qxvHphPkaFSkGVh8ym0kAnnuD+E+m8HHzN9GY01q0GJj60N2S8FhG49MKrSobBPHnJ+oVx3k5EIz2aWowAeQogiBLeZG033Fj5cJctTZXXUzFFsViwN547c4+UqxYlkHiANgJJXkwPO/vjJq76SjliCJFj/fcYoL3V6QKWkAZGMZ5A6+QOeMe8TvOMajGoitoC+PkA86ZMRzGN8nRCE6WIDLYsIDbSAeb8DBvS88oRVaLXMgBSQZAmRbuMa9RrK4jwN4iRJ02aPpXiIHkbXwRSjZ3x/TWaa5ms1JwxPqMY8sZ6/I9IpytdnDwFHimYiPP8sGp1HSo02Dbt+JgP7H9TgJqiw6qoQNAnz/T2E4FzDmQouNljkTb/WBhc9JEsdnbcep/XJjH/rTMILAU1/8ArWBt37/3x7KlqysQsAGTEDUd9N97Rjh66mky6jeFA0j6QJmBcGebj05Mo1PlooCkD6hO+q0bbW4POO2pgZEbu0a1r2m7K45xgkE8AYz9/n5RasU1gA3uSDecaUQpFhbnvj2PYc3ERsuc4hmYpqqEmTOw4n/F8Ks1qqeEwFgC3IFgI2tj2PYFnL8ztnAJ99Zz/CNTiWkRwP1wXlzrIXk9+37/ALY+49gd17hMg+EVQ7hkzcfDzPUEVIWdu4/zipyeXFOIuBsCPznvj7j2PndTfY+AxgbbGU4BhFXOEra14kbzMe2Eme6k+vRNxzAn7jHsewXS95sGBdiROqfxBUX64bvbzjDOln2FUMuzAgg/l6bDHsexvUqE5X1narG85vUz9RgNJ0spJB7xEg9xB3j2xh06oagLf9xEE8XP63jHsewuGIBh2ZmYAmZ1svpLAQOfCIt6bfbC+sjAyDoYEjw7HvPlj2PYbqcleZqvqwiPqWZFGvq0ASdlYjS3dftse5GOOqZsVapUrGlhpEnT4rG3qNXrj7j2KtRJqzGVuYaJ1/8AYD9d2f8AiILRoio0KSLSSdyP3wLYyrkLsLxI8gdvVvPjjHsexnxkgzvJ6VYSJNo7DB65UAAqAYIe/YyCP3OPY9jgJzONY1NiunUczkUmY6iYgzC2i1htxhjlTKLJLaibk7H9zffbHsexwnd199ZlHNi2O/J4OfUn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34" name="Picture 38" descr="C:\Documents and Settings\Admin\Рабочий стол\до 6 класу\0a1500bad60c274e00b119f9a6c4cf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142984"/>
            <a:ext cx="2317744" cy="3152132"/>
          </a:xfrm>
          <a:prstGeom prst="rect">
            <a:avLst/>
          </a:prstGeom>
          <a:noFill/>
        </p:spPr>
      </p:pic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6143636" y="571480"/>
            <a:ext cx="142876" cy="1428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" name="Picture 33" descr="http://bygaga.com.ua/uploads/posts/1363619398_post-18029-1238656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2344723" cy="308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1105429"/>
            <a:ext cx="83829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- Поясніть, як ви розумієте вислів О. С. Пушкіна: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Сказка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ложь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да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ней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намёк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b="1" i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Добрым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молодцам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урок.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Про 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кі особливості казки йдеться у цьому вислові?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00034" y="285728"/>
            <a:ext cx="586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Узагальнення вивченого матеріалу.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00035" y="3143248"/>
            <a:ext cx="56436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- Чому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вступ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до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поеми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Руслан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Людмила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називають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“малою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енциклопедією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”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казкового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фольклору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048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C:\Documents and Settings\Admin\Рабочий стол\до 6 класу\79911008_P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428868"/>
            <a:ext cx="3214710" cy="4143404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00034" y="5000636"/>
            <a:ext cx="49292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Домашнє завдання.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Вивчити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напам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’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ять вступ до поеми «Руслан і Людмила»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785794"/>
            <a:ext cx="67151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Мета: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• Ознайомити учнів із  життям і творчістю О. С. Пушкіна, показати вплив народної творчості на майбутнього поета, ввести учнів у світ пушкінських казок, підготувати до сприйняття літературної казки.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• Формувати навички аналізу художнього твору, вдосконалювати вміння виразного читання, розвивати творчу уяву учнів.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• Виховувати любов до художнього поетичного слова.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6188" y="3359538"/>
            <a:ext cx="86213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Які художні, мультиплікаційні фільми, створені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снові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казок, вам знайомі?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Що краще: читати казку чи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переглядати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її </a:t>
            </a:r>
            <a:r>
              <a:rPr lang="uk-UA" sz="2400" b="1" dirty="0" err="1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єкранізацію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Назвіть вашу улюблену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літературну казку.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Чим вона вам сподобалась</a:t>
            </a:r>
            <a:r>
              <a:rPr lang="uk-UA" sz="2400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?</a:t>
            </a:r>
            <a:endParaRPr lang="ru-RU" sz="2400" dirty="0" smtClean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0034" y="5300505"/>
            <a:ext cx="86650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Назвіть ваших улюблених героїв літературних казок.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Поясніть, чим вони вам подобаються.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6148" name="AutoShape 4" descr="data:image/jpeg;base64,/9j/4AAQSkZJRgABAQAAAQABAAD/2wCEAAkGBxQTEhUTExQVFhUXFx4XGBgXGBoYGxwcGRsdGiAbHhsZHiggGhwmHBgZIjIiJykrLi4uHSAzODMsNygtLisBCgoKDg0OGxAQGywmICQ0LDQvLCwtLDQ0LCwsLCwsLCw0LDQsLCwsLC80LCwsLCwsLCwsLCwsLCwsLCwsLCwsLP/AABEIAQ8AugMBEQACEQEDEQH/xAAbAAACAwEBAQAAAAAAAAAAAAAABQMEBgIHAf/EAEcQAAICAAQDBgMFBAYIBgMAAAECAxEABBIhBTFBBhMiUWFxMoGRFCNCUqFicrHBBzNDgpLwU2Nzg5Oy0eEVFiSi0vGjwsP/xAAbAQACAwEBAQAAAAAAAAAAAAAABAIDBQEGB//EADoRAAEDAgQCCAUEAQMFAQAAAAEAAgMEERIhMUEFURMiYXGBkaGxMsHR4fAUI0LxBjNSchYkQ4LCFf/aAAwDAQACEQMRAD8A9xwIRgQjAhGBCMCEYEIwIRgQjAhGBCMCEYEIwIRgQoM5nY4l1SuqLytiBv5C+Z9MAF8guE2zKQZztvl0NKssvmUUCv8Aisl/K8MNpJj/ABSzqyBuWJfMv24y7HxLNGPNlU/pGzH9MSNHMP4+y4K6A/y907yHFYZv6qRGIFlQfEB5lTuPmMLuaWmzhZMte1wu03VzEVJGBCMCEYEIwIRgQjAhGBCMCEYEJdxjiy5cRs6sUeRY2cckL7KzD8palvoSOnIQps1xFI3VGvcElgPCgHVz+EE8jy2OBCtA4EL7gQjAhGBCMCEYEIwIWO4720UWmVpjyMp3QfufnPr8P724w5T0bpesch7pKprWxdVuZ9ljMxKztrkZnc/iY2fYflHoKHpjWjhZH8IWNLPJKesVxi1VL6qknSoLMeSqCzGvJVBJxXLNHELyOA71OOJ8hswXUcMoNMp5HZlJBBG2xG6kfUYP25m7ELv7kLtwVuOzPa3UVhzB8THSknIMTyVq2DHoeRO2xrVkVVL0XWbp7LZpKvpeq74vdbLCaeRgQjAhGBCMCEYEIwIRgQjAhJ+1xX7K4f4S0am/2pEW/qcBQq3F3HfOmrR3ixIWuqT7523BBU6EkAO1bHpgXN1Z4Vm273Q4CK0SvDHVEIrFWv1AMRI5LrA3qzxdTjHUJL2m7RJlFXw65Xvu4wauqtmajpQWLNHmKBO2Jxxukdhbqq5ZWxtxOWGzfaTNSG2lKj8sXgA+e7k/3vkMa0dBGB1s1jycRlcerkFWi4pOu4nm+cjt+jEjFpo4T/H1KqFbOP5egV2LtzmoiAU+0CuqhD/xFIUf4DhGeisbRgn280/BXXF5LfPyUXHO0M2a8L1FF/okYnV/tHoah+wAB56tqugoAOtJn2Kmo4gXDDHl2pZjRWYjAhd5SSOnkkDOiOIljRqLysNRBNigq0TvvZFHYHy/G+IT9M2lpnYbi7nchpYdpW7wugEgxubc7D5qbM5uCN43jhERNgSglmTxFL0MKHiDetdN8YHRVWAiaQuPL5XGfyXoGUgwl7RZo129FSgiKgq3xBiG58wa671sKuzVWSbOPb8Kcx1IxzNDmvIcSxCpcHbcuWy7ZQRR5HD7mhwsUk1xabjVem9juJtmMsrObkQmNz5lDsx9WXS397HnJGYHlvJemifjYHDdO8QViMCEYEIwIRgQjAhGBCMCEs4+isiq4BjeRUcHkQ/gr5syj54ELO8R4fm+8hRkEviVDOKpowSG7wc0fuZMwLAKszLuthcczQrnb8MsUUsTBJ45gYmPIkqwKNvujLYI9jzAI442Ck0XyTvgvERmIElAK6h4lPNWB0sp9QwI+WOg3CiclgO3Kn7exP8AoI9Ptql/nf6Y1OGgXd4fNZXEyeqO/wCSS41Fkqp/4guorpk2NFu7Yr9QP1xQahuIixy3sbJj9M7CHXGe1xdWUcEWCCPMb4ua4OFwVQ5pabFdY6uIwIVPN5uth7E+XoPNv4dfIrTT2yb+fdO01KX9Z2nv9lb4grHI5SQaQEUoQbBMjGOiSARsivuSLNDmwx4GNzRVzRkHFe+u2fz5d69nSOdG5hbbMKvwRHMyOoA0yameiQdPicsaq9JAAs0WXzxbVub0RB3Frd+Q/OxNzuY1ro8rm2nnc/RTRSMwDv8AG3ib3bcj2HIegGPcUNO2np2RNFgAvnlXMZZnPPP7Bd4aS62f9GN93mvL7Rt7iGK/5fTGDWH9535svQ0Q/Yb4+62mFk0jAhGBCMCEYEIwIRgQjAhVuI5MTRtGxI1DZhzUjdWHkysAR6gYELOcH7YAqVzKMrxu8TOq2rGNihYKCWXVV6aNeZ2upr7GzlPCTmFR7T5lpZ4KcHL/ABr03B0td9V/QNjrjdDcl97IcZCZh8sVapCHD81VypARuqllhJB5WCOZF9Zoh+qbdsuAnMIskY++jvSOWtTWpLOwOwIJ6irAJOGaeYxPxeaVqYBMzDvsvO/MEEEGiCKII5gg7gjyxvse14xN0XnXscx2FwzXLtQvy9h+p2AwPfgaXHZDW4iGjdUc2hSV1YGORTRHI+hPRgeYO43xmtqGTHHGdVsMpsMYY8XQMw/5lPuu/wChA/TF3Syc/RVmjiPPzXLOx5sfYbD9OfzvHC9x1KsZTxs0C5Ed+LT4VOkNtQarK+h0kH2OKOlYZOj3Av4aJjCcN1e4NxN4Cy7NCwOqMjUSWu9JPhXz8QI9MYvE+ECpkbJGLO53tbv38k3DU4WYHabLiTi6bx6e5SurEqbPwjZUTluKtuV1YNtFwxkU/SVLgSLEZWF+05nLa6XrKl5jwwt11zzt3KwrXuNwcerBBFwvNEEZFT5LIyzv3UC2/Um9CA/icjl5hebVt1IVqalsQsNeSapqV0x7Oa9R4DwlMrAkKEkLZLHmzE2zH1JJPpyGwxhkkm5XoAABYJhji6jAhGBCMCEYEIwIRgQjAhfGO3K/T/7wIXmvG0VpjNGsipMT3qspDxypSF9O4KkBNWmwCAT8d4qc25urGusqcLnSYw6sCNaUdVsB00k80v5hb5Y4BspE7rZQ5PuskpbZ9UUhoUbEisFvn6b+Z9sWgWCqJuVP2S4r9oWZixJ721B6RsilKHlVj1YNgBugiym412chzHiYFZKrvE2O3Qjkw9+W9Vi2KZ8Zu0qmWBkos4Lz/inApo5GjjC5mufdnQRe9OJPApog1rJIN1WGH8ajiylt+diRPCnE/tnzUmR47Fm8ssAKDMdxGoLc+8Kup9dgpph/pFqrx5R8UkEvS/xBvbsFiPzsW4LObbdZ98s/eyxpG76JGQUNzpYqCTQUEgA8+uPTQ1zHRNe8i5F8kp+lkc4hgTvg/Z5GiE+ak7mMnZdSrYurZyaAPMBelG96GTXcZlxmKmbmNT9lYymAzerPHuBARRQZV0Chml03qd2frfJUCk+I3fhHPfCXD6yTp3SyA30vbIAd+pPYrXQ4hhas/nuGzRDU8T6erLT16kKS1etY9KyvhcbXSzqSRudlP2U4c+ceRYjGVUIzMzGtLagKAU2bVttumGP1YZcAXukpaR0pBvay2HDOy+WaTu2meUgEnuwY4/CQCNQs6gWGysK64ofxB7yWtIFuSlHw+Nmbs+9bHJZKOFAkSKijoorc8yfMnz5nCuqcAAyCsYF1GBCMCEYEIwIRgQjAhGBCMCEYELMcWkWDOxtKF+z5lSjFq0rPENSNvsC0etSf9WnljhXUwThGUi1SLFDGZAQ0qooYh9yTIBdHzJq8C4s52jzrvlfsiGpTIiFh+CNTr1geVoUXqavldRc6wUmi5UfAUMOaQoQIwBA69NLWUN9SslKP9o+IxqT9Fq+0nExl8u0hYKbVFZq0q0jBAxvbSC2o+gOJvcWtJAUALledZjNNIkoE00aclZaCAOSoBbmztuxY2dTcwSuMttOPieATvfn+aLSEbA0A5XGuw5JZDwGERRd6kr5goJB3aspXqAGFIgUVuSK5+WG3ySPdloqmRxMYMWpWo4GyoCSzM8rgG9BZT3djUymm8Kim8tPPnilosLAWsrLYdDkUih4VHIymcPKY/ulZwUQFFFRxrdFiADQsnc+g6GuaCWZA+q40RA4XZla7gsMKoDEiqp3GlQoN9dhhWR7v5Kwiwy0V2cAKWY0FBJPkBveKG3JXMWFJuGcNy0DSSTtGs051vGzAKq/hBS6NC7cjmWIIGFaipq5urADhGVxv239ktYEkpnxDhevWZJfutFCNQFFAE+JrJYXRoaR4Vu6wtFXSU7OiY2zicydSuFoJuVpso5KIW2JUE+5G+PaJVS4EIwIRgQjAhGBCMCEYEIwIRgQjAhUuMcNXMRNG210VbmVYbhh7Hp1FjkccIuLLoNlhMvw2ZIkkCyeNdQMBZhR5cqINUao86s4qDCFZiBVTJhR3o0sHVe8ojSfiUOWvyBDfJz1wEXC7kCmEUenINmSrOTPC4Vd20x5mNtrNbhQ25AqiTviQFgoONynvBGM6Jm5aLSDXGvNYkbcKOmvSfE3MmxyAAwa6re+QsBsB6qxjQsdxLLi5IpBtHLLIRvpZHplckb6VjYk0RsGFjetOls8NvyH0TL5SILju9z6r7ms2JS8aSSeKJo+9jVj4JNO+7P8AlXw+EkDZumHHRsjF7jNItL35AEqHs/A8CSsxVi0h5I0caE2DoFaggLGgUUDny3wvJZxsCnIS5guRkFHxLhoni0nMBVWSWMExpZcT630BpA1hlChhpJUDbfF7IyGgJSWUOeXWTXgjyxKAx1JGApYAkGgL1EAhDRBvVp3qyQ1KTUxxaJplQHNAJ0VriXEWm0wR+EyMBdBqA8TE3tQA6BlawL3xSyBrcybrpJdlawUeRVXLdyy0r3IWBLvf4rJGxo03iusDm5ZpiN9sm5JrFlmkyQQOI1IKsxF/dAkUKIq0AF9AcYT3NZWFxbex07Uq/UgLRcEZzl4mkLF2QM2qrtvFWwA2utvLHsRe2aTV7HUIwIRgQjAhGBCMCEYEIwIRgQjAhGBCz2X4vHlpGyszaK8cTEHSY2PK6oaGtK6AIT8Qxy9l211bzPEcvItiSBmolQ7L1sEb7gEWp9DguEWKzXFM4i5YZaMFVA1k7jwDxJueZoKCBsKK8thBx2UmjdT9mckrZV8vKNSCQ2rXVPpm0nzAMhFcqFcsefrnmOfE3Ww9laMwl+X4FG+YllFqok8CoTGEMYEdjQRuShN/LztunmcIm31tqmGMbgz3OiadhlQQvq3cyNqJ3N6jzJ5+Xyw4yUXN1GZhaGhui67S5ITIY9WiNgQxHOq6XsD64p6RuNTjvhIO6z2WyTvGX1GpCWYqFp/ExEmg6QHYHUWVwCWPhFm3WVWDXZLOpS74V1wTKhi0aiYIG1gk+GRlbSzNpNAhgAqmwNGoEmziqomMgvdWwRiM3ITPjvC7UyxqomVCgat2Ug3G3mp/TmMLNktkdFcLON91TicoiPsplVI4/UyEabrkL0/LViHwg3217grZJQev+XTrIhMwBloj9wihZdWzlRQEehvEAwFMzAbWBZNqvQULnyGeW2twNVmvfstZjfVKMCEYEIwIRgQjAhGBCMCEYEIwIRgQl/HOJjLxGQiz8KLy1MeQ9uZJ6AE9MCnHGZHBo3XmXEY3nOuWRml3Ifot8wqE0qbAaeoAsk745ZbYoYwzDvzVeGSYMsfcd6zml7o86FklXoKB1JJA233xAhZ89O6HMp1JwmYxiN00kEUCVOqN2AZPCTRV2ABJoCZuinBa6VJsVeyeaMukROwSaeRnlUV8QdkVSRuwSMaqsKRRv4cZFVCcT5pGjCLWvupNOgCHmGVnZJJDol8cbvQ8W4dLAAJFK3n4jzwrC8zRAtGmRA9E5Cf4lUM7LHC7SwzaSwLsqjWCFBZn0ggjYbm6+Z3cZ18j5q17sA62+ygzvfzoPvVNhbjdSg35gsjG6B5VRrreLGhjTr4qbo3gaDuXOcM8CVJdKuyJsWrYDVZO+3Kj747YB2akA0sLrjLl9VpeF5haOnTS+Dw/CCnhIHoCCMVSSEZpbDdosvnGOIhI2Y77UAOZJ2CgdSTQA9cLgl5sptbh6x2VLI5WQiGMxupQxlywIC93TUG5OSVA8JPO+mKqudjWOIde4NvFVukBZhCudp50hMM16ZUkGh6NFLBljJG1NHqpTzYKRuoxRwUvbNZpy3CWkFwtRkeJQzX3UqSafi0MGq/MDl88etS5BGRVrAuIwIRgQjAhGBCMCEYEKrnJwGRPzEnpyTfzvnXIHEJDZq6FPFKG5G/88/UevI4muLvAhY/+kAm8t5an29dIo+9avqccT3Dv9bwKzGBbi7ymc7iTv7AKxSKFJADltJCWfhtlU35KfPHCkK9l2ttz90cK7XgMZ8zOzoGKd3FChWgKLEtbBSbAUEtQs2GFcuBms18JzwZgbrVcMRmZ2klaWRHYIW06FV/EhQIqggxsu5s/EurnfnuLTyiTo3fDrluuRgWuFHluHpBpaTVPPI1GRhbE0SdIO0UaqCdK7bdWO6JldMSGdVoGg+fMnmp2suuCcLj7tpWRS+ZGuQkDdXG0f7qqQtddydycSnmeXhoOTNO8bobosPxubLR8QiycSPpOmORlnmLI8hoBQXKeG1J1K3OtqxqxOkdTGZ1gcyBYbfVS/USB2TitfkeysUbq7PLKVNqJGXSD0OlFUEjmLujuN8YkvE5HNLAAAdbf2rHve/4jdLY+GzJNmo4JFAQiZYyhJYTamoMGAHjSQAV5b40op2PjZj1OXl9rKLZnMFrAptDwiOaFZFZlkKh45gWsEiw2ljVEHdSKrbCoqzjdG5vVzBCi8udndOFJoAmz1rYf9sYsjzfCNNlIBZ3tjMCkUWxLSByPJY99X+PQvzPljb4BTvMplIyAt5q2BmKUDlmk2WzLwyLNH8acx+dT8SH3rbyNHpj1ieqacTMtvsvUMtOrorqbVlDA+YIsfocdXnVJgQjAhGBCMCEYEIwIVTPhTV/F+GgSd/MDptzND1xFzgNUL7k0C0tAGiSBdDUb29L1YhEbi66VaxauLN/0gqoyUkpIBhqVb6keHT/eDFb6ar6Y4VbDIY3hwWDTOrQ1Hu2IvS50sPkefviDJGvF2m69C2Vrhy7Cl0mYb7HH4iWkRF1E72wGo+4Go/LHXGzbqoEmFovmbC/fqUmMzktCqlQgOlh+cfDvyFXy57YqNgzrqu7pHOhYLAA2XqXCs6oEUif1Z0xnkKSYlorHQJL3kIXpY8sZFXCZqW5+Jnt/Visr4X2TbiUyRlZG+IalRRzctWwHntz5AWTQs4yIIZJLtGmVz3KzftS3IcVm76NJdBMhY6FHwKq3qu7O+lT++Pm/Uwwsjc5u1s+ZKk5haBc5qtkuzSPmPtcgKskr91GAFVVUsoNDmWYmUnmSV8jdE9dhjMDTfIXPbv5aKsNvmtNjIuL3KsS7h7AzyvRtglGq8C6gvru/ekelHrh95LImX2J8zbLwFvFRGZKZE4Sc65KlZQZiZUVnc0qKWYnoFFk/QYrbE6SSwUr2C864XAVjBb428Tk89TEuf/czbeZJ6nH0RjQ1oaNlqU8YjYBvureJK5az+j/jQlgMLEB4nZFF1qjV2CMB6AFfdfUYAvOVLC2Q9pPutXjqoRgQjAhGBCMCF8Y0LwISfJzBlMvUk3vdUTQvrtW45iq2rGFWyPEtjor423S+fjrxsSukqejE8/TyG38/O5xV5aLWTP6FztE74XxJZlJGxHMc+fI/PGnBO2UZJSWJ0Zs5KO3aB4ooTuJJ11DzEYaXf01RqPnijiM3Q07nDX6qVM3FKAVlOIQTGTSixhAPjYljfloFfXUMeYp5Ymsu8nFyGXr9ltlzybAC3M/RJF4DK8hVJYBHDTjVaKJZbRIQSSLZm2F7WNqKjHpqKd0sdyCLc9/ZISzGJwAIIGf5r4L5keCzyKh092hY3I7KdmJ3AVrazVGwDYNkYJJW4cJNz2Jv9ZYXjHiU/wApwJYnlgWWbU8Woaq7vSzUwAWjq1BSSKItSKNnFQmLW3sLaFISjpXku1VNc45cqwH2xQEfUzNXIlrJP3ZvUoG3iqhRqLhz+FWwtbh6nxLVdnI1p23MmrS7swYmgGFEBaUB+QA3vnzOBxN7+kDQera4VRvc4tU4Bxlix1Qq/Ec2sMbSNdDoN2YnYKo6sxIAHUnF0NO6V4a3+hzK4TZc5GPbWy6HcBnXVr0nSBpB5UK6ULs9TiyU4jgZm1unbzPigZZpYe08PeumtdCKCW3JZmPJFUEsoA3YbEkAXRpxnC5XRhzRck+Q7fouAkmwCU8b4scx92oKw2C2rZpKNgV+FLAsHduRAF6trh/DOgs+Q3I07E7DTEnE/IclSxsLQRgQlUGSLGVJU8IcvE4qxrOrwkbqytve3THLJcRYsTHjLbxXrPZnNNLlYXc2+imPK2Xwk/Mgn54kF597cLi3kmeBRRgQjAhGBCMCEo4rlCsTaDSgEkbbcyavpfrtv7YVqKZkovurYpCxwK8tzecaypN0fr/2xliIBesiwloPNbL+j3JyW0zAhCulb6kkGx6bf53xoUcZBLlicVkY5wa3ZS9udUcsWYa+5CNGWAJCMzoQSALCtprVyBVb54q4pTPmjGDY6eCVopWsf1krzUgcwowtGmjWQeas4FH9kkqCPIkcrxg8LiaKoF3bbvT9Y1wiNlf7XZo90+Wky6pCzDRIGUrpT7zVpFMjDRtsQDRvHqpXFrbhZMLMbw38sucpnVkyhTMRyKQTEy0o/aDAqa0hSpu9vlhBzQ1wsVe0udoFR4nxosICUMbOVKtYai8Z1XYqgzBKI3JU7VjgDbOtnZTwuu2+6T8TzxRy9mRmAjuqXWhbny6Fth+Sr3vA1mJueVs/BORZPws3yv2i6Tx9opo7gWZl7yXWzCtVsqggsRQWxdKL9QMW/ooZSHvbfKyrlijbPgJ1t/ZP0VheJTD4Z8x7tNISfkWoYjK2G2FrB5BPM4fEczfzK+ZjNSN3TtLKWXxKS7EgkadrJ07MeXpi58bWx4WtGfYoijhNrhSZWGSWSKN5JWVpFtHkkcEagzAqzV8IPPC1QwQQPksAQDawHcM1Cpgiay7W+d0zmBOYzDk/FJpHosahAPqG+uLeEsw0cfaL+aKRtml3M+y6xoppGBCMCF8ZgASdgNyfQYEL0PstAyZSFXGltAZlPMFvEQfUXWOrzEjsTy7mSmuBQRgQjAhGBCMCF8ZQQQRYOxBwIWSl7MQDNqGRmjkVnvVsrow8HnTK5P8Auzvij9Oy97JsVswbhv2LWqoAoCgOgxfolCbrieFXVkdQysCrKwsEHYgg8wRgQsf/AOXBFmsvGJCYvFIFYW4MJUqveX4gCyncaqQ2TeEhRRMl6VuvLZMuqpHR9GdFX7a5lnNNA4hhNSyOKRhItUo5soOnU2wAvc0aunaS3JRpZA2QYtDl5pNnZX7opJMiRC9T9394UoDdtRUtpAGrTZAHXCOTiDbNaPQYATiyUk7IFEszN4lpdQCkK9HQqKAdRoHlqsDfbYDCThaF0NYBcm91W7LxDOd/DNWqRC8LbeB1bna/G3iTxHelcDZjbrI7ahLThzA2QH+ws5JkPvHZ00ulJp5hSrEH3Ngi/Kq88dJu1w5LRjYyUia3L3UyISdsJRxF5yWm5+HvVLJvN3jMw8C3Gu1DY1YHM/Dzvrh15wNusqn6Z813aC4TvgD1moWPRqv3Ur/PGPXlz6d/cnKuMdEbdiYOx72dT0lY/J6kH/PXyw/wx4dSR91vJLU2TS3kfuusPphVMjI9skpUuNwVsAqeRo8jYIPywKuMuza/Xs5K0zACzsBzJwKxPOzfATORLIKhG4BG8nlsf7P1/F7GyLKrKwEYI/EreY6spGBCMCEYEIwIRgQqOZzbd53UYUsE1sWJpQxIXYbkkq3l8J9MQkfgF10BZCPjeqaKMyCR45ZBMO9Il1KrRgrAqkiw7NQqho3ay2IlzkLQakBiOh4pmlEa6zbOAC7AtZ1r3SuQGOxUciBied7rie4khVOI8NjnCiRb0tqUhmRlaiLVkIZTRIsHkTgIuhY3tjPJlJ4Ps7t95HKJFlaSZCEMek07+Fhrbcc+RvpAixFkzTQCdxaSvOzkiXeRmLLqGkGqsgam0gALuTsAP4YqksWEtWtBRhktzoLWBXcuTuN9ICnSaoAWQNhty3rFULSes4pqoibgc2MAHsXzhcUkKpT6XTxoVO66r+R5keVEjkTfZnuaRZUU1IHQ4JPDsupeM8XbVLLIo1y7Uvw6tNE2eVnU1b+W9XiUb8RJUHXpIsLszna3opEzAKjRsCAb5E2P874hLKGjAxPwjpAH7H1XaAd2R+U3/M/zxJgxxWXXdQk8s1GCQNYYKF8SsfNfED7WPmMVtp8TTj0PzVdQ8PYQDlzW64Z2fGdQZvU0LOoEVANaDf7wfi8ZaqIoAEEaiMc4dRmmiwk3NysA1bmyYm/2l/H+CT5aNXZ4ihkCFgG8IawGIY1u2lfdhhuZ7mMLgLpqOvL3BtgL7rnL8Kh0gaLbq5J7wnz1/F9Nvljy8lbUdIXYreyc6ADv57+ail4UmuEKpJ+0Q82Zq++S61E1teHKGrmlmaHOVNWxohJ+a9Ux6FYaMCEYEIwIRgQjAhGBCU58ac1l3H9prhf1AVpVJ/dKED984i4XQrUkSuTIJCALDaW28BIN11BsH2xJCQZfMrogdFEi96jwytzYTsFJAoEP3ckpPlpN7HEQurV4kuIwIWE/pTy+2Xl8meI+0ih//wCI+vrimckMuFocNP74B3Xnmbz4iRr5n4QPP/tscUU5u0tK2ayUQjFz071ZklBAC/D/ABxyeT+DdFfE0O62yGOyf4Pn0/SziTmmRoIUQ4Rmx7vouc0i7KQGCsGJPKx/0BPP09cSL2xkMCrfF0ou7bNE4pj5c/rv/G8UTts/vTMRsCOSp8SyzugVWouwBU7eHfc9edbfxOL4m4BnukK1r5cmH+uZUmZy4CASnUEA35WAPL18utYjI54fYKfQs6H90/D8l7N2NyTw5KCOTZwlsPIsS2k+ouvlhsCwXmXG5upu0uWaTKzoq6i0bDTt4tt1F7WRY388ceCWkBdaQHAled8NykLMs0anVuObAA8iChNAjcEEbY8rVTTMBieVvRxxH9xiZpJpmy7j8M6A+okJi/TvAfliXCngVAvvdQrmkwleiY9UsJGBCMCEYEIwIRgQjAhLM5MonDOQBHGTuQLMhPKzzAib/FiLheyFnOCTCLKGGiTIJiCDY1EPIx+Z1Y43UrpUXZzgqwcQUAAgZeRl6hTqi3UclYiRtRG56460IW7xJcRgQk/azhJzOVeNfjFPHyHjQ2BZ5BvhJ8mOIvbiaQrYZDHIHjZeKZmNJBocMGD7ggqyhTTc+fUbE/phaMCMZ6reldHVAefhurTx0aAoeXp0/TFE7bPK0IbBuEbKnm8m7vEwahq+lbhq63y+nnhiAWbnus+sidJK0tOX5n8laY+fPCjwQ43WkwgtCqT8UUSRppLEbGuf7Pv5/PDzCHNBKy5qkRzCO1+fyU7SUCzHfqfXoB/IYTLnPfdaBDWRkuOv5/S3vYnsyJu7zk+krs0cQ3oqdmcnmQRYUbA72dq0GgHrLztXWPkuy1h7rTcWzsskbjKgHwkB9Wkk/wCrJFHrvYG+x2xTLVMYcJ/pI4SQs/w/tLJASrhmVfiEhbUt/tNbDqRrsH8yisVR1DgOtmPzzVLXkZP1S7gE4YGNEdmLMxVQLoMQWY3pG9dd+l4w6uinqZ3GPzPot1szI4WHmrebdgokjy87qksZYCJgfDIpICsAzcvwg11qjiXD+H1LJg+QWsearmqmOYW31WxyHEjJI0bRlCFV6JBIDXQetlfa6BO3XHp7rLTHHUIwIRgQjAhGBCMCFnu2tpAZUYq/eQx2K5STIh58iA7UworZojfHDohVuCaGSAUAgSRr2A2CRgchW0jfTEWLpVrge7wMaLDLUW6mzGLPuYycSXFoMdQjAhYft52saIPl8qfvtPicAHRYsKL/AB1R9AfM4rdJZwaNU3T0j5Wl+w9SvKcqrhFaWyG8YayWW73J578z777E0vK2xuNT6rRpWubGOk+HUHdv2TXLGLRGzKZSzMGJmdG0o1LoEZorR3Yg223rhOV0z3OGK1gLdUEeN/YEZZqtuN8pbG4777BdZyWNo0kiVh43QhpC39Xo8QLKKotVV9aGIxyTdKWyOvYNIIFtb/RXU8smMs11GvLwVfJSGeURgohJIY2WAIUsTVD8vni+qla1nSEH652Vv6p7AbWy17/RUXma0dgg0igVBLDVQ3B9+gPM4ZEmzdlU7HiEj7d41zU8OSeQqELXIQiu3MFjWyitPPyFfLFEp6NhlfoM8lN5swkX7z7Abei1fFci2RljGXZlgkKBoySyNpIVlZSaNg35k30FYzOF8RfUscHnMex0+iQ6CN0buYz7xyXoKylgaYWOgsfVSLU+hDYg+QDVKgJfm4g/xgE8lO+xPQMp1LZrw22w3UDBC8t0/PzwXHNByKU5WVMpCqZZSuadlL64XdZSts6iQaYgu7G1YBb5WaxuiVmHENFWGknCEx4nms3JGBoRerpHK4ZgN9Ky6AUvlemz5rdioVYJ0VphNtVLw/OpJN3zQNCwOogRSGV2KaKcqmkgLQ2ZrKruNO7TXtO6pIIWly2YWRQ6MGU8iP8APO9qxaoqXAhGBCMCEYEKDPZtIo3lkNIilmNEmh5Abk+g3OBCS8b76aJV7hgjSI5p1Mid26yAlDS3qUWFZjV1eIOOS6lvDOHSSqIiJIe5oCUxgpIpq1KTAG7RWsCgVXcglTxoQUylyEkcmXXLsRGEMLnUjMAN1fx7s1hgT6kkN0muJpk5zreJm1FAraqo0+oANW2q0J2A2I2x1C447nzDCzIuuQ+GNfzMeXyABY+gOK5ZWxML3mwCkxuJwC8clR0cmVXD+J/GpBY8y24Gq7NkeeE6aRshLwQe4r07JYsAbGdFWmjJioNRFrf71b/wxZ8UYcdlJ7CAWNNtr96gzeamhjXuqMYbdGRJFttrAZSRfI0Rz9bxSynZKS9wz5gkH0KQr6fowDGO9SZtZGMevSNG2mP7tVVrJoA7nVVk86wdE2EkDO+dzncq6ClcLEnO+dssj91T4nk27slNXhFnck1RBrfyJv0xdB1r3Ua+nszqX7c1YiyWnTqHi+LbZbO+y8qB/hiM+Jp7CmKaBuEYtRn2eS1PYjJ6pmkPwxjby1sCL+S3/iXyxgcZqXNgEI/kfQfUqmvd1g0d5+SXcQzpmEmrcSL9sS+QEUgXkfzZdhY/ZxfTxCFzLfx6h8Rf0d7rLlu1lxuCfzwTfh/G2TYlqHIOWlA/ckX72P52B0GHHwYvt8xoVmR1QOqfw8bjZLYMOmonWm3MGSMHwjzkXpvhcwuabDy38j8imhI0rrhUaSyvOCGVSYomBBBArW1jbdxW2wCLVWbbY1wYGuHaVczmnDGtzQA5kmgMcJIOQUslLExKkxlWNHTv4brayOl4m0i6g5Z3iS6UaSVXhmbcXokUOdvBKFLrvy8SmzsOmLjKQOrn+clW1gJWr4LnDLAkhqyOY5GiRqHkDV10vrh1puAVUdVdxJcRgQjAhI+1E6Nl5FskrT0ORaNg4j1fCGYqFokXfrjjsxZCi4R2gWR9FjcB0boysAR02O+w8hjOAkZYhTyV/tFnhDlZpT+BC3/3W9edb1y3w+ScN1Hdedyylu5kUNIJa8bLGiKSjNq0IuuQ6dVK7EA1ve+MJk0tRKYXuDbbC9yAee3gLppzGsaHDNbLgOejbMNHES47hDISbZWRjGus9WdQf+GfPG7GSRmlSnHEcgJQviZWQ6lYUaNUbBsEEEjzomiOeK6imjqIzHIMkNcWm4SLiuW0oRm0jeHmZFBCrX4nUkmMD84Y1RJK1jzc/BpqU9LSuOW2/wBD3Jlk1zmsTxvgDZZmay0DDZyd08gxA9TTew583uGcQZOCx+TuXPu+i1YarFlIfFJMvMGhDKfiO/y6Hy2A+uNN37cVgm4ZBOA4b/JSoNYr8S8v8+uBpEzLHVWEFpy29l8j2Rj1J0+u21fUtgDTHEVzEJHE+H56rlnXSQxC6RYY7Ch0P+f1GOMcJW4Xarj/ANs32/MlplieLhyovhlzDV5Ed5uT7rCp+Yx5Nzmz8QLzm2P5aeblkyuMr/8AkkfFJlXOxx7BfssynyAMUn/wxoQsc6lc7fE0+Th9VGrsHtHYp4V8I9hjWORXlCgtuDZ25bkH5EbjESF1ry3RarsXmwYmQ3ayuSaO+ty93yJpxeOvIat6nOOIFZCHOxyO5nKSFiGMbzFWjkDMHrSli9gOdBQPEKqTnEaA94CodJYm6YxcbZL7uVkAFLHEgYjy+8mA1D5YpvpceJP0UXVeVtk34LxdczGTmbZ1VleM0Qynk2gbAlRW21lh025I8gjDpzTcGGVt2+S0XY7ODuxAqkLEihAfiCDwgP67Gm60fKzoQS4x3KqWPAVosXqpGBCizTMEYqLYKSo9a2/XAhKuz88T5PLAESJLGFtheslCzar5k0131u8RbohLIey8zEd7LEAp2MUZU0KrSrMQpAAHi1jYbdccDF2664rlS0M+XbN645IWiAkVe8WQgqCGQAMuzE2CQVJurrugshZnhvEg2Uy2igTIrx1z0xkM30pkvzKjrjxz43x1b3gkWBue06fIrTADwAN7ei6gz8ECNIp0PYaSOGN1Yg83JjNgKAx+8226XjXdFK1gMUpxbXIsfC3slL52c1bbshxCTMZOKaQHU4J3FHTqbQTQAsppJIAB5jbG0y+EYtUudck4IxJcWE4lP9hzIy6xl8s8RkRQRceltLogbYx0yEKSNNkDbSo87xfhrHkTMOF3ofoe1N0+J/VGap/+EcOmNoRC7cwpMR9+6cab9dPzxlCr4jALOGId1/UZq9j3ROu02K6fsUgopNIN78QVv+ULjrOOyMNyweZ+6aNZKRY2VfLdh4IdTSZiWidR1NGq31Pw89z1xI8dqZhhZGPUpZj3xkuDlLFDkoyDDEZ25hr1qD0IeQ6B7pZ9MQe+tkFpXhg5b+Qz87KZdJLzPsusxLJI4eUIulSFRCWALVZLEDUaUAeEdfPEGMjiaWxEm5FybbaZZ+6vhhIdicsvmUEk0rkKwDBFsA7Rj15HWX+mPQ0g6OFo55+a89xWYmcgHTJW0bbFyyxouCMC4r3AeKLDGQQ+u2JS3Kkkk3daFXluDdHcWKxXJGXHXJb8NVBHCBfMJBFlypcNuWcuTystTE+1msWvOay5ZMZxK5kMwkchaSEzKVKhaBpj1IY0bG19LPnspVRSSsAjfhN9ez881bTPYy+JVjA0jBVUmQ7gITqA5EhrtQBtqJHSzeLhIyLrPNm7k/noFGEOdJdgXtPCO6MSvCoVJFEgpdJOoCiRzuq5741WWsCE4VcxJcRgQjAhec5NCcskCM6Sk5iQsuoCLvFkJOpdhpkfbcbqeRqqhe5XVf7TcXmj4IJQzCZ4IrYWCC+gObHJqY7+fLliTibBASbs8j5jLLHLNK47oK471N1Yb+JEEhB5UWPvjzPEeJ1EDuqRbbI/WydZA2wJUeb4QsMsMGVy8TySeECVpZNMa83YFqEakjbqWobmsc4c6avvje4W3aGgX8r3UZAIxkt9k+ARIKI1D8tBUHsigAj96+QxvU9DDAbi5PMm5/O5Lukc4WTbDirRgQsf260M0Wg6sxGTcaAu/dSUG2UHQLVWBagdBHM4R4gGOhIcQOV+aYpZDHIHWWYk4hFptwyr5yRuq+lswoc63Ixiu4dVxjFhPgtRtdTyHDiHiqudyaDu9KqtyLZUBbUb1a9DQHzxyKV/WudjqrJoIyBYDUJnFl4wdQRdXnQv/Fzwk+WX4cRsrBCwaAKzd88UjJSUfEpSkZKi2rYevIfKzuegvE6dmOQXOSgSQCQsxwokxITuSoJ9SRZPuScemksHWC8VMcUjieatuMcCpK+HHVxfUXAuKbKxQam74T6xvaW6FSSFpRen4SDsLIJ5HCNY6qYf2y2x55HtWxTQxyRjJO+HRwXSQM37T6FH0Juv7uMWpkqbXklAHJtz8vmmhTRt/iuO0GXl7tsvlFEbSL+BK+Lay4pUHPc+I70LxCifGXCepcSAcrn/AOcyT2DLmVcW2Fgt1wSRWy8LIulTEhVdvCCoIG22w22x71puAUiruOoRgQjAhZbtP2dhMM7F5USTdlVyqBnNGShuNzqIB0k2SDZuJA1Xbqt2wzCSxrl0AIJRHFbDVIiqm4o+Ln5V644TeyElyHZ+L7Vm0hMkaQuqqoc0LRWJBa2Fs5FA0ABWPPcZndG4YGAjUki/YnYD1cytd2Nyiplw1XIWdHkYku/dSOgJJ33onTyFmgMbdHhMDXNFgQDbvSkl8Ruqf9I3H2ymV+7NSytoU9VFWzD1AFDyLKcXPNgiNuIrzbs8pmjeTNzzPl4wHMbys4ZiToUByRZom62APLnhR79QdvUrUhgAAIAxO0voBzTLh2VlWKGVJHiRpDoRZGVQi7EhQa8RoAChRLGzpAOHOdNUmK+TQCfHZIcUmjZfALbd55rW5wiHKAIBbgaiOpYamY3uSd+eMThrf1vFiX5hpJtytp8lTUOMdP26KLszBqVmaiB4QCL3rc/Q18zh/wDyquLZGQN7z8kvw2HIvKwWbyBRQ4Zgys0qqGtAI1JVQi0gs0TQAG4FDGlUQNip2lwzdYE9hTNLM+SYtacm5+IWqybiRFccmUML8iAf548hK3A4t5L0bX4mh3NW40o4Xc7JRJS/jM1RsepGlfdjpH/uIw5RR4pA3zUJpBFE53Yk8QA2HIbfTG+/Mrw97m6kOBq4VyvPElFSIMAQustxKKGQ9/E8hYBkaMi0UDSVYFltdRLCr+I7ChaVbTTTAdE8DmD73sVq0c7GR55JlH2ry0e6xSC9t+7H6mS8Y7uD1UmT3tt2X+ic/Ws2uUp7VdpJpYZAn3I0E+BiXNAn49qHoBfrh+h4TBC8Pd1j26eSVfWlzg0Cy9ihQKoUAAAAADYbDHqFNd4EL5eBC+4EKLNZdZEaN1DI6lWU7gqwog+hBwISF+G5fJj7RPPIY4h4O+YMI9tO1LqdyDpBYs2+3M3HILqRcLkkkzGZzOXRhFOgKrN4CZAoUEab0owRDvuNzW4GPL8ZqIJHiME30NuV8+9Nxtc1ufgtB2X4igVcq1rmFUu6sK12baRCCVZC7XsSVsA0cb9FPDLC3oTcDLySz2uB6ywv9NbsJYSQe77sqrVtrZrYX50iGvT3xdICSFKMgArKPYtBy6D2G38cICxzK9HmOqNNlvOLZmJcvlDrRE7saAxANFFK0DuRS1t5jCn+OTGOrn6TfftBOS8tXxOkY3ALlWM3mhNk4XDA/CSb/ZK3vz8RH1xXwlv6XjD2u0N7G3OxC7VAvpu0fJX+zLfdEdQxv5gG/wBa+WEf8pY5teXHQgW9lPhzgYbLG59tBVmPwuNR/etDfp47+WPaVbenoA5vIFK0EnRVmfMhNtYFCwLHhHLceXnjxOFzrnzXryQNVakzA0eKlrmSa2HP2ws2Lr5ZqFgDdZ3P5gyuNmWNaKggguSD49/wUfD52Ty0nHoKSkMDbv8AiPoF53i1ZjtG3RcqMMHVYYUuOKRXAXcYmoKwYqwLpCWcQHjH7n8zgOisb8HitX2RyCRw96VBklsknelvZR5ChdDqceR4vVSST9G0kNb77rdo4w2MHmlfbfhqKveINPeBlYD4bA5gDqbN+187J0uBVUkl4pDcttn2FUVkQDmuHNetY9cuIwIUDSb9foccXVPjq4k/E+OaGKRJ3jjZiW0Ip50WokmjdKprrVi0KziUFLk858h+ZK2OFz9FgO2MzZxhHNIgELJII0UiwwcEm3N7gLq6eIV4sI//AKT5AHBlgbjxyTDacB2ElPuzPEVZdHJlN15g9R7cvpjzNfC+N4kB8eRTLxdWe1jr3YlB0yoytERWrvLACpd/HegiqIY3thmlqy6tEkIIuOty0zPdv3pfB1LHwVbjnEXXKTCUpOmg2sqKG32G6jQaJFDRueuNah40+WQRSM13H0VUkLWnIry/LJ4F/dX+AxpO1K3IP9NvcF9SAAXeqgFsmzQ2AvyHlyGOFxKlHBGwHCmWU4rlYYNL8MhzMwZiZpFQgqWJFkqWBUELXKgDfTDccowgFY9TSvEhc0ZL0LsrwaDM5WOc5dsozX4YJZYhSswU/dstqR4gCCN+vPE3xRyiz2g94SPwnJJM3kcuJ8zDNLmBok0qbJtHijkNkKb8TtzwlUN4jGLUbQWDb8IyUD0GK8mqjzWWyBj7oyTyJt92KIOn9t11DlzDddqxRScO4i5+N7GtPP7Aq6SuZhw4rhXuxOWhkzUp7pAkcUehGJcRtqeiC9+Iit9vhGNcUogsCbnc2CpZO6UHkqXa1gc7N+8o/wDxRn+eF5viSVWesErjOF3BKgoxEhdXcYwXRZWtO2JBdISzigoivy/9cB1XW6WWx4SP/T5cryMSEfNBjxdTnPJi1ufdenisGgKp2pj1fZozyeX9NSr/APvjT4AwdK53/EJSud8I7V6Nj2apRgQjAhGBC8t4lx05SVsvmoZUBmcxTIupZA8jOP751bgWb6DHm6/hEj5nTMIN9QfkU5BOGixXWYzGSlAM0qKwPhZyYHHsX0sPkd8ZrY66Enom3G4FnA+V0y98btVLDwnLMNSZm1HOpYyAOfxDcfXEHVdU04XRC/8AxPsuXFtSrcUmVQgllZhyKgyEX5FATv8Arih7Kx4sBYHW5A9yuGS+gWV7bdoo5gMrEHADjWSpUE2AFo77EhtwOS41+E8NkgJnlte2Wd/zkqRZzg385Jdw7Kd7NDEADqkUVuBpB1tuP2FbD883RRPkOwPnoPVa1VhbFYdicLxeCfNCM5WFg0vdxvGxhYRqdNto+OlBatqG23PCpgnigx9IQQ3MEAgnx5nLtWWG4W4gdeRWl4Jw8JGjR5XLb7h2pX0sbWysbMWCEAtqBJ395njsEQDHAlwyOW41VBic7O6fLns15QH3L/yG3UdemKv+pI92H0+qOgKz2fyneZ4d9SmaIkGMgDVCwG+sbllkUbfkxaOPzGEy04tYgEHO9755crKqSkY4gPVxey0PVpD7lR/BRhT/AKnr5OqLDuC5+ghHPzUPDw4mmXLvEsaaApCM++k2pIkWyCxb17y98TdxWajY3pmkudcm+vZ+diubE1/w6BZzjBbv5A5UsGAtV0CjGmkAWeS0OZ5c8asFSKiNsoFrjRZNc3DJZVFxa4JIL6TiFl1dBqxEhdVyN9vliYC7dKuIv95X7AP1Lf8ATHHKVurdPOz/AB5IolimDUmyMovwdFI5gjldcgOuMKu4Y+WUyREdbUHnzWrT1zA2z9QqXFuO95MkjHRFG6FdRA0gOtk9LJHnyoeuNLh1G2mAaMzufzZUSz9NKLaL18HG6mF9wIRgQjAhcTRKwKsoZTzBAIPyOBCVydm8t0hVfRC0Y+iED9MVGCM6tHkFIPcN1Rm7NZSIF2Qgeb5iarJoDdzuf4kYgaaAZloUulfzKqT5CNvDFAtdJJhuNhRVTbkgjk2jmRjHqOL0cOUQBPYPn/asDHu1KxP9IOXWJsuGmDSA+KMUAq+E6glllvTW5IxdR1ktUHFzbDb8+inEAx48Emy8hVgyMVZTqVhzBqutjkSN/PE3tDmlrhcHZegfE2VuEpz/AOOTuyJ92Gc6S4jCuwoii4Ni+XhAO+1YUFFCwE52G1yQO23Z2rMq6VsTbgm/gtxw2KUAd41bfCumh6Ad0CBXrjzlVLT3IjbnzN/P4vkl2tKS9uOHSFftKSPUSEtHqIGkWS60R4gOd3YG1Hm5wiqY13QOaOscj27A9isaWtdicLhYybPyvpWR+9RCWRZCSVYgC9Y3NC9jfxH0r01K2KnkMrWC51/pWVPDumyY6wTns/lZ8yG2GkPoLXQHhVuRJY/F09MNS8dpqUfuN65zAA18ViVHDJGyYGuy7forGUzH2TiAyyMjJJoErsDq7wq5AsNpXmgAo/Eox52sDq+kNTIDiFyAOVx57+Sfhj6IZaCwVTispaeVv9Yy/wCBtH8FxoUIw08fcPqsSuN5ioVOHUmvr4ihSRi8RK6FbUGvljqkoMtloHdxmO9WQn7tk1V3aheVArs5a9Qu222OEK19WxzXQ2Ldwba+YWpTMjfFYi5TLI8Ayzm0klko7i0r2NID+uMuo4nVRCz2NF98/qVb+kiOxXXEGjyyO8eT1MqEhpCgUdNgWZyfkL5XiMHS1Lg2SfInRt/ewCubE2MEtatbw3iscEccLJOsccaoJXQaSEAW20E6OVksFUY9TFxClecLHgqssdyT9HBAIIIIsEbgg9cOqC6wIRgQjAhLM9xWnMUQ1OPiY/Alixq/M1G9A3qrKggnPr+JRUbetm46D80CmyMuSrNyJEvfZhyxB2ZhZtjQSNVGxNhQqizteo748jNVVXEH4dByGgHM/MlMhrWBVp4ppl8QaJWHwK2lgP23Q6tX7KMAN7Y4rZJBA7q9Yje1/IHK3ab9gXSCViO1/Z8Q5csKH3m4VQo8QK2T1ayN9r6gkXjeoOJOnmwWNrb9ny810xAC6QZKbUoPXr79R9caL22K2qWXEwHfdNuHyZELUuVYsTbSCSz8gy/oTgxka5+NvsqTTHEXMI8Rf11U3COKnLToEc9yXCmMmvCxA1abpWFg7c6I8qQraRtTE4kdYC4Pdt23UaqJjW4m2B3AT7tVxsaCrBjHIzRKisI+9rZy0lEqvNQoFsQT8O4y+G0ZxXFsQsSSL4b6ADLPck6d6zw0yOwjdZ2XIRNDJNC8lRMoZJUUHxHZQ6nSXAINC725WMaraiRszYpGjrXsWnluQRkE4yolY7A8cu9ccN7S5iGLuo+7W2LFghZrJ8ydJIFD4enXE5uHwSydI+5Pfl9fVDoS95c468kZWNHCKbaeXMKCSSSF6knnqLNfsl7YulcI4XEbA+QCnKAxhaPht6lOOM8IkjeR9BZGkd9SW1a3L+JQNQrVzojbnhLh9fDJG2O9nAAWOWnJearKSQvL25hK0cEalIZT1BBH6Y1u9ZjmlpzX3HVBdxtviJC6Cr8b7Y4rAVXy2ZiSdjO0ikqO6aOyAhrWGAvxawOY5VXI4Sr453saIg0jcO57WWlSSMYy97LQZbiOUBtZd/UOP0KjHn5KSucLFnqPqn3VTD/IJb2k4nlgkhOrMkKxCmhGNrpqrUOXRj6jnh2gpaq7dGDK9viPvb0VLqiPS91suHZbuoo49TPoRU1NuzaQBZ9TV4wZpMcrngWuSbck4BlZRNmPsjoyj7iWRY5EH9m8jBVkUdFLkKy8vEG2IbV6rgfEXP8A2ZDfl9EtKy2YWox6VUIwIS/jWaKRhUOmSRu7Q1dEgsWo7HSqs1dSAOuFqypFNC6U7e+yk1uI2S/KZdY1CrdDzJJJO5JJ3ZibJJ3JJOPnUsz5pDJIbkp4CwsEsXKSSZoyyio4fDl1sG2ZfHMa5GjoXqBq/Nhh9QxlOI4z1nfEeQ2b8z4LgbncpnPFqUqeTCj7HY4TY4scHDZTy3WU4j2My4jKxJDHZFko318DKxN11xs0/GZi+8pJ7rfMaKWBrhZrR6rLZ3sdJG1wSq4r1ja+VaW1Kw8rN8udWdmHiscg/caW+v39FJsM0ZuPz5KnwPg0+Yk0KNRs8qAr8zMpI0+x39bF6GRIDBmmYnER9LMbN2HP8/Mlf4pwqOFu6DK5XZtK0oPkPP6DFReQ7IpyFrZGXLABsuMlnHh8K00d2YpBrjO9/CfhPPda3O4OF5YGSm5yd/uGR89/FVTULHZtyPp5LjjHGDIBapFChtIoxS2eZNfE256deW5J7TUjYySCXOOrjrb5BUMgEA6R+yWZbMNIxVSq0LqrPzNgD9cNuYGC5Uf1j3us2wTrs3weaSZZYytRnV3rC0sbaVCkFjzuj7nkDn19XBHEY5P5bDXv7EtKXPOtz6BbfhmXzHeM0zE18JWS1YHzj7tQpG3VvfHnaqamMYbC0dtxmP8A2ubqLGEHrL7xLgEMxLMgWQ/2iUr/ADI2b2YEemI03E6iCwa645HMfbwRJBHILELO5/s/NECysJVHsr17fA31X2xv0vGYpSGvGE+Y+oWXNwo6x+SWxSC6NgjoQQR7qd69ca9wRcLKkhfGbPFldHLEVwJXxYfe/wC7H/M+OnRWj4PFc8KiR5kSRqRjXMiz0Wxyv+VczhWrfJHC50YuR+XV9LG177FQ8YgA76ON2lADKGPM7cttiQSRe11idM9z2te8WJ2XZWMZLYHJazs/xmWXPaUlMsEkXespUfdCgEph1Y/hPkT64wKykjjpLubheDYH/dzyW2+wcMJuCPJanibk93Cu7SSqB6BTrdvSkU89tWkdcV8FhdJUt5NzPyCqlNgtNj3SURgQs/2uGn7POdo4ZS0p6KrRSR6z+yrOtnoLJ2GM3i1O+alc1mv3BVkZs7NSA4+faGxTq+kYCM7oXzHF1cSoCNxeAG2YUmkg5LCdteLJGxywVgWA1ybaVVr223sgFbNAA49HwilfIBO4iw0HMhWNmxPDHZN3K64Nx0ZbLSoifeSfC4rYfD+m5HvjbbIQHN57p+el6aRrr9UbLPqcRsn1FLIFFk0PXHQ0nRQkkawXcbKz2c4I2bk1MGESG26eyjydhV9VU9CwwtX1zaOPLNx0+vcPUrEnmMzuQ9vv7LR5DhkSyJLNFE6EdyzNGnglgPdq3Kgjqq9PCQtbMazJqiVzDHE4g/EM/ia7MjvafMdyUDbHMLZmIdBQG1eWMB/WN1aDZfdGI2XbqMul6Sy35WL+mJiJ+uE+RXMa+HKjp9MdD+as6QpNxPgmofAHA6fiHqpPI+oIONGlri0/Fb2VjpI3i0gukeY4XKgtFlbrodGf5B0BPzbVjcgrw49YtPaDb0Ky5qCndmwkFJMxHmJJN8nmVoAD7pyNr/FVVZO/+S++WIZ42+YWe6jeNM1LH2fzL3/6eQitwwVb/wCIRih1bTt/8g/O5cFLLsE2ynYqZh4nSAen3j+wAOkHyNn2wpLxanjBIOI/nir46FxN3rQZODL8PiEMKMztuEXxzSkUL6ctgWNKordRjI/7rikuQy57AfniVodWMLQcG4awbv5gomK6QqnUI1JBKhq8TEhSzUL0qOln13D6BlHHhbmTqeaWe8uKb4fUEYEL4RexwIWZl4HJlt8oA8PXLE0V/wBi7GlH+ral5UUqjj8R4PFVddvVdz59/wBVayUtyRkeIpISoJVx8UbqUkHujUa8mFg9CceOqaCopXWe3Lnt5ppr2u0Vs4UJCmvhGOIS7ivBIcwPvE36ONmHzHMehsemGqatnpj+2cuR0QsjN2AkX+qlVhewJaLYnqU1Bj/dF+WN6PjsTv8AUaR3WP0K6172ae5C5TsJmOsyAeWpm/XQMTPHKcaNPkPqp9PIdz5/ZXcl/R8gIaWTVX5Fo+xZix+lH1wtNx5xFo227/oPqqySc1rctlEhjEcahUXYAe/1Jvck7nGFNK+Vxe83JQ0JZLpSYpJXdTgDfkJPhF/vrS79VUfiw5CXSQAt+Jmfbh+xz7r8lJwI648VMkrZXZw8kI5MLdkHkRuzr7Ww9RuLA1s7r5B3LQO7joD6dyrLcur5cko7U9pQXjihlRI3j7zvCxCybldAdSDQqyFYMbAsC8bdHSsY3pHR5301sqmjGbF1lDlDG5WKTJomuwkixBo2YBnIIeMEMwUnUO8XnZONaCobK7BcXG2/oT8u5VPZhOSe8N4ISoMeqKgK0OwSrsVGG7uytb6a8XmCDbJSQyDrsB8FWHkbq2nC81Y0zAg8+9jVunTuzGQPezy23NIS8CpH6C3cVMTOCkTJ5vqID/edP0Af+OFHf43F/GQjwH2U/wBQeSkXK5o80gHr3rt+ndL/ABxEf423eU+X3R0/YuZOFZpuU8Cf7l3/AF75R+mLW/45T/zc4+i5+odsFIOAMf6zMzEdQgSMH5hdY+TDDkXBaOM3wX7zdQMrimWR4dFCCI0C3zPNmr8zHxMfUk402ta0WaLBV3urWJIRgQjAhGBCMCFXzmSjlXTIiuOY1C6PmD0PqN8cIBFihKZeBSJXcTmvyTgyivIPYkB9WZ/bGVU8FpZs8OE9itbK4KpNPmI/6zKu227QMsqj5MUkPyQ4xZf8blH+m8Hvy+qtE43VX/zNlh/WOYfPvkeGvnIoH64zpODVjP4X7rFWCVp3TLLZpJAGjdHU8irBgfYg1hB0MrDZzSO8Kdwp6OIIuF8rAi6+Mu3LHDougpP2hAMZXu5HJFUEauXIsBQ98aPDoniQPuAO8e2qkJQ24Od0r4dJmJny0cjsHDOssCv4tFEpLI0THQRpUUxok8r2x6OhpYjI9oZdhsb7X3Avsk5HclqMrwZ49QVibN392tk2LJEd3QAs6j/JyThFM91yD5lV9K5XslwZEfvGZpHqgzm9N89IFKt9aUE9SdsOwU0UAtG0BRLidUyxeoowIRgQjAhGBCMCEYEIwIRgQjAhGBCMCEYEIwIRgQjAhU8zwqCT+shif95Fb+IwIVZuzeVP9hGP3V0j6LWIdGzkF25QvZzLD+z+Wt6+mqsR6GP/AGjyCMRX1ezmUBv7PDfmUUn6kYlgbyCLlcr2YyYbV9ly+rzMSE/UjEg0DRcumUEKoNKKqqOigAfQY6hSYEIwIRgQjAhGBCMCEYEIwIRgQjAhGB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 descr="http://www.stihi.ru/pics/2010/11/27/1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4000528" cy="3024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714356"/>
            <a:ext cx="76612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Поясніть, чим літературна казка відрізняється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від народної.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57224" y="2285992"/>
            <a:ext cx="37647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Назвіть відомих вам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письменників-казкарів.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pic>
        <p:nvPicPr>
          <p:cNvPr id="5123" name="Picture 3" descr="C:\Documents and Settings\Admin\Рабочий стол\до 6 класу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3116"/>
            <a:ext cx="2986096" cy="4071966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14348" y="3857628"/>
            <a:ext cx="516006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Як ви вважаєте, чи важко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створити казку? Що необхідно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знати, щоб казка вдалась і була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цікавою для читача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357166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Ознайомлення із сторінками життя і творчості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О. С. Пушкіна.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57158" y="1214422"/>
            <a:ext cx="592935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О. С. Пушкін народився у Москві (1799р.) у родині відставного майора Сергія Львовича Пушкіна,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який належав до старовинного, але збіднілого дворянського роду. Мати поета, Надія Йосипівна Ганнібал, була онукою «арапа Петра Великого», Абрама Петровича Ганнібала, вихідця із Абіссінії, улюбленця російського імператора. У зовнішності Пушкіна збереглися риси його прадіда: чорне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курчаве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волосся, смагляве обличчя.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    У родини було троє дітей: старша – донька Ольга, потім Олександр і молодший Лев.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Батьки мало приділяли увагу вихованню дітей. Звичаї і устав родини Пушкіних мало чим відрізнявся від інших дворянських родин. Діти, за традиціями того часу,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отримували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домашню освіту у гувернерів і вчителів французів, мовою спілкування була французька.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29700" name="AutoShape 4" descr="Картинки по запросу родители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Картинки по запросу родители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https://upload.wikimedia.org/wikipedia/commons/a/a3/S.L._Pushki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785794"/>
            <a:ext cx="1645821" cy="2214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00892" y="3000372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92D050"/>
                </a:solidFill>
              </a:rPr>
              <a:t>Пушкін</a:t>
            </a:r>
          </a:p>
          <a:p>
            <a:r>
              <a:rPr lang="uk-UA" b="1" dirty="0" smtClean="0">
                <a:solidFill>
                  <a:srgbClr val="92D050"/>
                </a:solidFill>
              </a:rPr>
              <a:t>Сергій Львович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29706" name="Picture 10" descr="https://upload.wikimedia.org/wikipedia/commons/thumb/2/2b/N.O.Puskina.jpg/220px-N.O.Puskin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643314"/>
            <a:ext cx="1654353" cy="22860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72330" y="5929330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92D050"/>
                </a:solidFill>
              </a:rPr>
              <a:t>Пушкіна</a:t>
            </a:r>
          </a:p>
          <a:p>
            <a:r>
              <a:rPr lang="uk-UA" b="1" dirty="0" smtClean="0">
                <a:solidFill>
                  <a:srgbClr val="92D050"/>
                </a:solidFill>
              </a:rPr>
              <a:t>Надія Йосипівна</a:t>
            </a:r>
            <a:endParaRPr lang="ru-RU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628654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Вже в дитинстві Пушкін мав змогу долучитись до світу літератури. Сергій Львович любив поезію, театр, мав багату бібліотеку. Писав вірші французькою і російською мовами. Влаштовував свята, домашні театри, прекрасно декламував і грав на сцені. В гостях у московському домі Пушкіних часто бували видатні літератори того часу – М. </a:t>
            </a:r>
            <a:r>
              <a:rPr lang="uk-UA" sz="1600" b="1" dirty="0" err="1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Карамзін</a:t>
            </a:r>
            <a:r>
              <a:rPr lang="uk-UA" sz="16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В. Жуковський, К. </a:t>
            </a:r>
            <a:r>
              <a:rPr lang="uk-UA" sz="1600" b="1" dirty="0" err="1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Батюшков</a:t>
            </a:r>
            <a:r>
              <a:rPr lang="uk-UA" sz="16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та інші.</a:t>
            </a:r>
            <a:endParaRPr lang="ru-RU" sz="16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дитячих років Пушкін захоплювався читанням. Він потайки пробирався до батьківської бібліотеки і просиджував там годинами. З восьми років Пушкін вже почав писати вірші французькою мовою.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Також писав епіграми, поеми, комедії. Сам влаштовував постановки театральних сцен, де виконував ролі усіх діючих осіб.</a:t>
            </a:r>
            <a:endParaRPr lang="ru-RU" sz="16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Але особливу роль в житті </a:t>
            </a:r>
            <a:r>
              <a:rPr lang="ru-RU" sz="1600" b="1" dirty="0" err="1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майбутнього</a:t>
            </a:r>
            <a:r>
              <a:rPr lang="ru-RU" sz="16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6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поета відіграла його няня Орина Родіонівна, звичайна селянка.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Вона знала безліч російських казок, пісень, легенд, які дуже любив слухати хлопчина. Саме завдяки своїй няні Пушкін з дитинства відкрив для себе чарівний і неповторний світ народної творчості. </a:t>
            </a:r>
            <a:r>
              <a:rPr lang="uk-UA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Любов до Орини Родіонівни Пушкін проніс через усе своє життя. Саме    зі слів няні поетом, вже в дорослому віці, були записані народні казки, які Пушкін поклав в основу створення власних літературних казок. </a:t>
            </a:r>
            <a:r>
              <a:rPr lang="uk-UA" sz="1600" b="1" dirty="0" smtClean="0">
                <a:solidFill>
                  <a:srgbClr val="92D050"/>
                </a:solidFill>
              </a:rPr>
              <a:t>                 </a:t>
            </a:r>
            <a:r>
              <a:rPr lang="uk-UA" b="1" dirty="0" smtClean="0">
                <a:solidFill>
                  <a:srgbClr val="92D050"/>
                </a:solidFill>
              </a:rPr>
              <a:t>                                                           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30722" name="Picture 2" descr="Пушкин слухаэ казки Орини РодыонывниБ"/>
          <p:cNvPicPr>
            <a:picLocks noChangeAspect="1" noChangeArrowheads="1"/>
          </p:cNvPicPr>
          <p:nvPr/>
        </p:nvPicPr>
        <p:blipFill>
          <a:blip r:embed="rId2">
            <a:lum contrast="24000"/>
            <a:grayscl/>
          </a:blip>
          <a:srcRect/>
          <a:stretch>
            <a:fillRect/>
          </a:stretch>
        </p:blipFill>
        <p:spPr bwMode="auto">
          <a:xfrm>
            <a:off x="6786578" y="1000108"/>
            <a:ext cx="214314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286644" y="4000504"/>
            <a:ext cx="16430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Б.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Дехтерєв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r>
              <a:rPr lang="uk-UA" sz="1200" b="1" dirty="0" smtClean="0">
                <a:solidFill>
                  <a:srgbClr val="92D050"/>
                </a:solidFill>
              </a:rPr>
              <a:t>Пушкін слухає казки    </a:t>
            </a:r>
            <a:r>
              <a:rPr lang="uk-UA" sz="1200" dirty="0" smtClean="0">
                <a:solidFill>
                  <a:srgbClr val="92D050"/>
                </a:solidFill>
              </a:rPr>
              <a:t>                                   </a:t>
            </a:r>
            <a:endParaRPr lang="ru-RU" sz="1200" dirty="0" smtClean="0">
              <a:solidFill>
                <a:srgbClr val="92D050"/>
              </a:solidFill>
            </a:endParaRPr>
          </a:p>
          <a:p>
            <a:r>
              <a:rPr lang="uk-UA" sz="1200" b="1" dirty="0" smtClean="0">
                <a:solidFill>
                  <a:srgbClr val="92D050"/>
                </a:solidFill>
              </a:rPr>
              <a:t>  Орини Родіонівни.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200" dirty="0" smtClean="0">
              <a:solidFill>
                <a:srgbClr val="92D050"/>
              </a:solidFill>
            </a:endParaRPr>
          </a:p>
          <a:p>
            <a:r>
              <a:rPr lang="uk-UA" sz="1200" b="1" dirty="0" smtClean="0">
                <a:solidFill>
                  <a:srgbClr val="92D050"/>
                </a:solidFill>
              </a:rPr>
              <a:t>       1953 рік                </a:t>
            </a:r>
            <a:endParaRPr lang="ru-RU" sz="1200" dirty="0" smtClean="0">
              <a:solidFill>
                <a:srgbClr val="92D05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928670"/>
          <a:ext cx="4762500" cy="4033835"/>
        </p:xfrm>
        <a:graphic>
          <a:graphicData uri="http://schemas.openxmlformats.org/drawingml/2006/table">
            <a:tbl>
              <a:tblPr/>
              <a:tblGrid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31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1</a:t>
                      </a:r>
                      <a:r>
                        <a:rPr lang="ru-RU" sz="10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uk-UA" sz="16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2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uk-UA" sz="16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3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uk-UA" sz="16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4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uk-UA" sz="16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5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2D050"/>
                          </a:solidFill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b="1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92D050"/>
                        </a:solidFill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5143512"/>
            <a:ext cx="59411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1. Родовий маєток батьків О.  Пушкіна.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2. Няня О. Пушкіна.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3.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Заклад, у якому навчався поет.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4.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Прадід О. Пушкіна.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  <a:t>5.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Місце народження великого російського поета.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357166"/>
            <a:ext cx="3755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Розгадайте</a:t>
            </a:r>
            <a:r>
              <a:rPr lang="ru-RU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кросворд</a:t>
            </a:r>
            <a:r>
              <a:rPr lang="ru-RU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http://i901.photobucket.com/albums/ac215/spbstarosti/headline/pushkin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357430"/>
            <a:ext cx="292895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data:image/jpeg;base64,/9j/4AAQSkZJRgABAQAAAQABAAD/2wCEAAkGBxMTEhUUEhQWFhQXGRcYGBgXGRwYGBkcHRodGBkaHxgcHyggGBwnHR0YIjEiJSkrMC4uHB8zODMsNygtLisBCgoKDg0OGxAQGy0mICY0NCw0LzQsLC8vLCwsLCw0LCwvLCwsLCwsLCwsLCwsLCwsLCwsLCwsLCwsLCwsLCwsLP/AABEIAQIAwwMBIgACEQEDEQH/xAAbAAACAwEBAQAAAAAAAAAAAAAEBQIDBgABB//EAEAQAAECBAMFBgUCBAUDBQAAAAECEQADITEEEkEFIlFhcQYTMoGRoUKxwdHwFOEVI4LxM1JicpKissIkQ2PD0v/EABsBAAIDAQEBAAAAAAAAAAAAAAMEAQIFAAYH/8QAMxEAAgIBAwIEBAUEAwEBAAAAAQIAAxEEEiExQQUTUWEiMpGhFHGBsdEjweHwM0LxUhX/2gAMAwEAAhEDEQA/APqBXV4mm3PWDf0wd4syDhGaLgOgjW4RXML6Wg3DYkGmogfEIZRfUv1ECFIflT+9YMUDicfiEZYzF5GAFTAv6+YLgF7coHVLJ8LkiLpOGWospLDWIFaKOZG0DrIicsgkqf5H7QbgnflrE5WASC9ekFKGkUd1IwolSwxgRRtDtPhZKgiZNAUSzMS3XhBiNoS1LQhJCitKlgpIIygpD+eYQDiOzGFWFmZLzqXday6+AZRs3KE+w9g4bBYgrROUoqQoFJKTlDpILJD8a9YBgwxGnNfBIYfQ/wATYLLAwoTte7AKFqaG0McLPExOYBQSbZgzjQtdusDTdnVJFjpFk25+KCTb/wBpV/EiLpHlEDtJTM1fl5ROZs0tQg1jxGzSTvU6QXFI5lvhgxxa/wDMef7QKtTnxPxcv84bzdl0oa84FRss1zs0EWyoDInZHaKyHPKw89YkRl1o/oYljpyUqSkJIzPzDwsxWNfdAy1rxcQCzW0opJjKaex8YEZlypgawUiYqWfE7M40rGdwuImGYwGbM1yxDavDbDzQsEJBYGp5j5xNOoq1C5Erdp3qOD0milzAQCLEPHLmAVJYQvRicqAkVIBrw4QAtQLPX6n+0BWgnrBR9KnJVVJB6Ra8Z2TNykKA1twEMpG0QVZSGex/LRV6ivScVjF46IPHQHMrCCYFmbQQOJ6W9YVGcVB3NQ9z+CPJKnIA1I/OkPrSB804J6xvIniZQi0eTsClXKBT/LLC3HjSLP15IFG94k1NnKdJXp0hWHw4RaLpkxKQ5oIXL2hulvFAUyeVNmL3iBW2finbSxjYbQRxPoYvTOBDguIRy0KU4SH5QywUkpBJFGt+0WetQOs5lEz04JM1YUVqzlynMSgcABYf3hjs/CpMwZkgsFV4kZaV0GYecVTZ0l8wWeDFCswNms4iCdohEwAFyEkl0qarC4Fzltyh+y2s1Yq4MRSqzfl+ZpojC6RtlC6JRMKuGVj1rRo8xOMW7AFIIBresZIUk4jgUk4jJRaBjj0Ozv0DwrmBRDJJ+8Uow6y5AI4wZaV/7GW2Y6x1+pSpmWkfOOmISPESo8Hf2EZ8UFi8MdnYpTsqvPpzjno2jIMkriCbbwhUBRiKp5eloz2JWl/5iVoUNQHB5xuFoCnUvwtQcOZ5xQcEGS9ybe/yjOtpDnMc0+r8sYMyOFJJyyUqdVCtVGB4RopACUtZoPRhEh2uLfMR02QlTKZ3Af6Hy/LQXT4plNTf5p4irDyVFwmvMs1/zSGMvBpCWIDkFz1vF6ZLeGg4fmsTIi9txaAEWIwKrUb80gmRgEJLgV5mChHQNrWMtmeR0c8dA8yIlyVYGj/WGuAw6QkGBU7PKhcpf8eGeHlBICRpGhdYu3CmUJMkpANx6xRMwKWpBMcIAtjL0lYmUAOsMMDhQBmIqYuVJSS7B4tTBWuLDEktxxPUpA0iURjJSe0q8VP7jDESSkLzqmJznMktkSAWOpd7ecUEqFJhuPn5FMEglSlGtgxqHAi7ZykryNQqzEhuDA34PTrAez8R3veS8V3YnSpnd3ZEwlIKSkGoJSbRedqSJU/ItaErQklSXchADueADueTGNLzs1/D1lj6R9LlBNg0elIhHP7W4cZO7JnZ2y9yy6FRS9DWoIpZoeCM1gQeZSeBA4CJRUJ6SooBGZIBI1ALsfYxbFZ0qMhN2HpHqZQFgIsiLRxJkyE1DsNHc+URmiqeAJPsR9YuiMUnStqnyiKEN84tMRissJExAxMmImKmWBkTHjxKImKy0546PI9iJMvBj2ICJiDCCM9jjHkcTEyJ7HPHgiE1YSCTYAkxI6zoLhdrIVMMsgpWCQAWq3DyrGWxWzpOzJk3GFZWFJmFMo+LOpWairZakORr0ES2hN7xZWkZXZhets3Itw9Yz3anGmaqdnbKP5SHJdhQUa5OYnkX4Q/rKVoRWHft7yNGTa5XtM/jO0kpU3DrxAJWmcqdOsN7MnKlLmwSkCvEx7t3bKhiMVMyLyT0rFalKSQQpxpd06iEWOwKJjd6ckwCi7pVwf7Fqmhhhip6Fp3iHIKgxoDYjhBUFTKCM5k2mxHwRLNlbWZUghx3YzIJp8Sl1N94knzje9o+36mRLwYeZMSkk3ylQs/Wj8fWPm4nBadxCQABusCgMnKAVV4GxJJ4Qbs2QoKBQl1ApU51KSDp0sBCiqzscDJ9Jo6iunaueAByc9fb9J9h7L7Hm4fvFTpomrmFJKmINAXqa60HKHoMZKd2lmTilGGRlJVdd2F934Rz4Rp1BWUZWzU8XvbWJ1FL14NnU9pk1urfLL48MeAx6YVxCTwGPDHPEc9m5u9LfOIwZ09McYVHbSDNVLsEu6jQOKkA6trDMF4l6nTG4TgwPSeGImJGIkwOEE8aImJxWqKmWE546PBHRGJ3MvJESSrhGImdr5c2UtMyWQ4bdVr5iA8HjVSay1biqNmet35GukbdfhNpB3cH7GInVpnjkT6EuYwcwJiNpykOVLAa+vyjB7V2rOm1KilI51NXoBaFgWS9W4kmvqaCGavB8j42+kDZrgDhRN+vtRJ+HOpuCafOBj2mlqorMnqPwRi5OLAcBQI1ar8anoIsyDjdm4lw4hxfC6F7GAOrsaNZ+ISEsCDYepvCfbuyVzASiYDZSgQylFmYEUpesTTIUoswcEhy2kerxKgGQovQEigHnDF2lrtXa0inVPS25ZnsNs2efhoXvY5btBeD7P5wDMCJYejh1HUZQKkVvD2XIUPEXYeQ8uMVIxBTUDzMIDwunPUmPHxi4joIrGxFPbMn/aocW+GGUrDKCUhIAISBShDF7FiS+sWfrbust5fIWgUY1jcEefyhyigU52DrE79TZdg2HOIUrHd0rMdwmmpFGN1EXIDw3R2pmnwrBHHKPzj6QhnTxMaoYaW94M2dg1rJAG6xA0Fg9eNeHnFdT5IG60CRT5jHakIxm3Ziv/cUB1b/ALYE/iak3Mw+p+Zj2bsVaUpzEAJAL6EkOd25IIL8XDQmVjCXBPrSJ0z02cV4nXLYnLZjzD7bBL5poVoWNOBoS+t+MG4XtSoAJUpxUOHc0a/HWMxIwK1pCpbGuUtxvfWnyiU2SuWCFAE3qQ/zhs6al+CIAW2CaNWLlTFKI/qAJ1u3vBOB7RLlpKSxqAgKuA1SdSP3MZDDTwSHdOgP5cQacSDQOOLhna1Q5EVs0iMNrDIkrcQcifQf43LTKQuYWz6CraP0iSdt4c171DdY+eYgqWRXdAZg5p5x5yb2eMuzwek9zGhrn9J9GnbYkJDmaj1HygWbtpBDocvY0b8pGHRMY2Ho/sxi1OLUgujKoMwSoeEnhFU8IpU5JJknXPjpHi9pzQbnyV+0eRnFT5j1QknqI6HPwtXoIH8Q8Hwikk3Bao5/lfaDMSQSfChFGCjU3L0EIxOlsQzPc3PlwMQUlag4UpxxqPUxpFCTmLA4GIzXiMiTlq/xfbUwDKQVljp6D7dYHlqRmSlSlKWogJSkOpR4Cv0i1lMndKUF2GpYlJfm4IjkKA7QeZDK2MkcQmX3abVPIU9TFk1KvElgdK/jQZgJA1cBrpD6O0TUjKHpUVAb3HWJ3jM4DjMWS5cw+IkwQMUE07suIgtShUGKVYsWIPkr7iLbQZGYdN2zMIYBKRx1gUB7uTdz9oHC0cC/Eq+wi6UQr4vYsI4Iq9BILEyawNST0pEDmdmJHMkxZ3qRZn4t+NHi8SwvE4k7pyhQskUjV9nsURLKTlQqpSdGahUqzg/KMf8AqifLj+UhzhJKspQlQzHQan9hYcTGfrtItybScd45pL2rbIhmJ2kUFcsTypaGoQCpTjMA91Ek6UADVMAYrErYqMqVmIfMEgK0DF3eAsZLCJgUsssJ8YAvZj/p0iOESqZRTt8JJIKnNSxqQ9A0ef1Wmt0mHVv9/Kbum1NWoBRl5j1GMKMGlaSCta3y0BSEgginOFiP5p3wczPXUcX48oNwOwpyZiVJIWKhaSW6M9H8/pDCbJeYkKBRkBKgQ16DqOcbXh+tW2vd37zI1elNb4Hy9osmbJlBAIqCQ46/KAsFkCSHPzL/AG+0MtrzESE5Ul5hc5eD2f0FIQ4ZBYFIIPX1rD+SRnMRYAGHMqjJNbaa84nh8YoE7oHVi0Ckh94kngC/ypESFcC3SBkA9Z3IhstaVGpPkW+UEqwQU9aAO5hbhk71DW72AHWDMVPUEkd4dKVr5KHT1gbKc8GSCO8DVJP+aOimvH2H2jyJxK4ikAhtW4n7RbtLENJLOCSkUowJAf8AeKpMl7V8v3eCJqANxcss101f1hyxC6lQeZ1ThHVmGQCOPX2i7Z0zuFCYjxJOZ7VFi+lWhxip8ybvrWpU4KClsAEZTSoFHpcCFGHlhCjU5SQA9aUb3JjQY6aBJIJysxdKXfkeRs8eJHmaa8Kx5B6z2+rsp1le9AMY49v9MJwyyGBLO4pa1jx0isTspNwwNq/2hZg8YFKOXMQ1yCB0i9UwqLrBbr+PHtUK2DcpyJ4UgqcGGmcLuCSTfjYFuDxUqXLDOzm4IoPT8rAa8MrRYbR6GIqw4rmK1dLe8W2+87MJnKlhkggcaORerBvnrFAxIDUc8wOPAViqXL3mCSVUYXJ4Wi/GTQO7OWwZRZg4sOesd04kYJkUBSi5BI5ufo/uY5Ul9GPGvyMWYfEKUCXCUpFiCX/pHyJhp2ZxWGmKy4sra6cw7tPMFvk8JNr0z8AJx6DiOro2xliB+Z5lHdIlyw6hmoeT8uJ+/nDLZWBnzQDKQpJLhUyaChLf6R4j5esaybsfBTEPKTKSRULSz0qHN/tENj7RCguStTrTQKd8wpYi5+4jMt8TbdtC/r/aPU6JSMk/pADsFEpK695PKN1SgwSS7BCahNjUueJaBJMyUmX3pKilSjlSRUqoW3vCkcXFbc2mO2qlM8SRVakKYmtQCU/+XtC7Y+FlzpKEzASAo5SkkZS4PuzPGXqUa6xS/XBx9pq0qEQgdIdhe08oLloKFb5CBRICSbfFbnBm1cd/MEqbJAllsqyXJJ4NVJ5vGV7b4iXJCJUqWlJLspIDgal7vYe+ghXh+1OImDupxChoohlPoCoEXDh2u0NHT6lKDavaLPdQLhXH+1+xwBzSJiiouSmZUHpMG8k9c0ZCXNUdB/USY12L7UK/TGozkZH5kOCPL3EZWXhyE2oBGnoLXsTcxyO0zvEKVrYADmV77+MAHl+8Hy8WsBs624FII94DUcpYgv7/ALRciZD55md0nsqeSovQ8wQOIPKJzJxFAU083gHGYtQSrLdi3XSFGAxU4TmmKzDLp4a60FTT5wB7ArhccmHroL1s4IwI7UVvQ/8ASPrWOiv9XzjoNtgITsaUUKzFJ1oCx6xGez2eDNn4yYmUpATmSa2ciF0yaogueo/eDqTkyrYwJnNtmWhbkqU53U5vC1bWYdOEMMFtSaobtj/nKAKF7lvrA2xthqxS1z1DMkKKUpdqAt1A18jGlwJkS1kLlCXufCLno71jxXiespa9tozj3nsvD/DnFA3HkjPEyn6WbMVmBmSiFZc5OWXxdxe50jQSpUxCElM4ThldWcZa3ASQGtWo84kZKyCsywpDvyNbEcBx5QPiJqO9QmWO78Lh3TUsGr6ueECq194x5bYx2jFvh9BBDrnHf/yGYTFBZqo0+E0I40/BB6sGTUKvGt2R2ckITkUvvM2pQHpVnfdvygPbfZlCUkyCqgJykuDyD1c9TaPRU+KAqBZwZ5S7RKGPlnIme/QSwQpCyhSb7zkl6NqGgPGSswQlJUTUzAogDMo/DqT1iKlOQfwxYqYDvFn1rpy4GNINE/aEbJls7poqgcUdNfuPSJY2a3iSEv4VEMCLXFQbxUjF7oDkAEqDkUPkIMxUpSlJmBToULGoFKjpbziowp9JJJMEWlQRdAOhZ6G3KKk4lUgpUSFMKtUitEkDjbzMX7QwWWiCUq/yk0JFKE/3gM7NnSgmZNl5RcG4UdCw16xW2mq5Nrf5hKrrKn3L2l6O+mYiWqqJi5iW1CEgKUQKVZObzflGk2LsZapKJiZszfLskluD3+mkLdhT8+IQD8KZiq8coT/9kavs7N/kJLuS6WFhU6eYjC8RRTcq9AB/E29G7+UXz1Mye0sJMM1Umcc7NlUaFINiDzNK/wCmM9jcJNlKIIdJ+MW6HgY3vbDBmWhM9NcqgFv/AJVU9ixjKysUk5u8W1GSWo9ikjVNPeNfQ2E0jj2xMvWoPMz68xAoLPjuPDyq78z/AGi7Dzc+UOSXFCN1/tG2w/ZuRMw6aFExSc2dKiQCasxLFPKMVi8DMkrIWMpBZ/gVwL/KF0dKXJQfD3Hp7j29ZZw1qgOfiHQ+vtNJtSSsrlqmhLKG7lpYWYVjOdpcYiUtPdnMks7A86AGDMLtPMxUHYa3H5xEX4tcmZUpYlvDo3W5Nb8YdBLLlD+XpFgVV/jHfkd5k5ePWVstCnUoMNAkpDEnXpS8aDBYMmqqCvQ/nCKcImWia60rWj38y/QwfidupUEpT8OmUv6i8TpxYB8fJk6lqmbNYwIywnZ0qQlXeSg4sVB/lHQqTtGWBWW5/q//AFHsFw/r9hA5WE4DaZQCEEAEEeUBzywUeRr7wJJQUeIKB6GK9olXdLLlglR9oJjAJlASxAhfZDFzJeFQEmjFZLA0JN+Tn8pEiVTpxsFMPCNSTc/Wt4e9l+yz4VKlKICpaGe4AIcUvZ68RC7+HiXOUmYpRFkLd1FSaV4O9o+cXV8tZ65n0LSaxNxQdf8AEKxmzkykjfZTPUgluDaj7whxCQWAQHKTmKX3j4rUGmlPSGJmhRUSolXgSkCpBDaWDPZ4uxkuZ3aVEJSUhRDOZhSm7pTYX4eUBpV88Rmxtq/EeZdhe0E7DTEoLTZakuAqhDHRYrY2L2hwvtSVDdkgHiVP9Iy22ZgEqRNagMs1Hwl5av8Aufyia8cknKApuAUB9I9Z4bpqr6ssORPFa+16rOO88xLZruokktxNTWB0hyAEqclrvU2vFisOLjMDwUIO2bIlgBSszO+6zjThwjf2hRxMrOTF/dpSSDnBdjQUMGYDEZApDgguU/Wl+BijHysr3qaPrz6wHJJzBbW4mnMeYiCoInA4M1Gw5JmTkmYd2WCRxKiWCetCf7w+2tIM6WlMsgbxLqdtRpV4qwkh0DIkZlMq2jsnzSPmY9/TEFNSlIBc2YBTn6+UZVthL7h2mgiDbgxJsHY8+XiwFFLKROAKTqcqhQ1smNL2UVlC0n4CofIfN4GxCQifImPvCaAa0ZaTKb1KYY7HQU4meCGcBQ87+8Iapibg57zR02BSUEu2lhBNQtzRSTTyjJbJ2ZKyjvQFKqMiXYEbpBOpoaeVY3RwwUoKjNBMtCluN9woEdN7oXCj5wTTOygr0z95TUIGGfSEylAIDbqAKcOTDQQj7USMyErTdJCVjxJYlg4P+r58oYIllBYuQXIc63+RJHnwiKpOdKxdJSUqDVA4ji1COUMK2xgYqy7gRMviMFLLFSQktdG78qQOMKgeJSg/RhR+EWyUqH+I5yKykJ46Hg1j5iEm0troLSwTQjLrmL1fldnhojyTvX5e49PcRdf63wEfF2/iWY0EylqSHQkOS7ZmOnAPrCjC7WCVJcFKGJJIqToPrSGeKxedGVUxKZbNlseJcG0CTcq0olnJkNli5Fm4Exe+y3INWCO/MJpqtOQwvyCOnEvWrMc2W9bj7x0ROz5Q8KgBoHH1MdGgOnMz8LHGz5zBnJHBTfgintFMeSUppnKUhuKlAN6PB0vDnIFFsvUPSF+MmBc7Dy9TMCj/AEAq+0A1ThKXb2l9Mpa1RPrWxpKV4dABDBAFNC3sYwfaDDPLWSWUhRL3sSGbnbqY2/ZTEjuUooFJzBhwCikH5RkO0y2UQNZqnHQ5ra1Ajw1mBSp956TShjfgRRs+cUqdCTJQs5SynURQHfIceTRbtiaM60oDZZZDM1gfUGn4ItVPXiEslMtLAEh6+Tig84GxCEiVMSv/ABTlauamoccK05wgrkuM/SeidURS2OfqfzlkjCoxOGmSphKMwUlCxUSzmzJDapNIpwGDmplBbIToVqVukihKRc1dqQZgZKTJmpS9U9CCZY+ohPgFJxEgTQGmSyETwASClnE1hYtRXlG94Xe6naGwD7ZxPNeJVI25sZwfXHWMe5mskqqlTsoFw1rGorB2GlBEtwAczproSBXkWaF6JGWstXNqgHyguUykDOkgA7yHvwIPC45ecenRbAMOc/piefYoT8AxF+1UKIGXTXq3rY+sUbNwylKSSCasNQ41PIAEty6wzmzUF0gKCbAPUB3Di94tEgBYSVEoIJdme4s/IQRgSMSi8czRbL2ixKRcMU+QzEegSfMwRjJpNXoWA9Qk+TF4zKyaZKKCkkH0+oT5PBOI2pmDB8hYKIFUFnp6+0ZxpIfEeWwFcynHYgrAyneBSsNcFJ7y3VvSNZ34OKlKHhmoUg+YzJ+cYCbg8iksVOPiBooGzHUEAvwYxoMDtBS8MlSh/Ow01NtUnw/QeUB8R0+2kOOxjGgs3WFD3m3mLKAAkPGa7SSVJQJssbyFOR/pzbw8vk8aWTPUopUlihQeAp0lSitzuglxxBMIVHDbgPaOAZBUzGI7QUQS4DZa8iWPkaHlDbB7SRYMCajo7M/I7p5KB0jO4zBfpyuSpLpKgUE3yq+oI/HgKdhlywCKFJqHcEHiOFVA9Y2zQtihlmQbGrYq8020EbxWlI3mzOLjRQ5ioIj5d2h2UuXOTla7IaouSa6Fo+i4HbQnApUGUjxA8NFPzoCeLHUxnO0+FTLK2UDnKVotdzmBF6fUQOpd2aXhGc1kXJ2mYx8ub3ctalD+YRS6k0ASCT0gTH4CZJCCtRLF0hNMqX9C5h1jpie63klmc7p9R+0JFY9Kkp75a15VABNg13qHIAaB36dkZdjAAevtGtNq1sRzYhJPcepEMkEqSFbweOgv9Ug1GVugj2NcCz1mISmekfKUW1aA9kJzY9L2QlXrlL/NMSM8M5HoW9o87FkLmrXqUqPkogD2AjO8Ys26Ygd5oeFV5dnPYfc8TdYLbknDBRnKIdTpZJJLhOYBuYB84z69qS1YgLIKpbKIo5zLVmt0A9YltiWk92CAS9CelfmPSA9l4dS1GVLO6d6tg9XGoLUjxth/p4M9Loa1LFzL194c01KSEKerVy8vQRGZ3YzBI8KanipVuTMDbjFkrBKK+7mHLRTEu1GDD84wAUsnmpQLdW/8R84DQgZo74leFq2g8n09I12XMSVMkM6BmrqlxbTxCMvsYrk4icEHKc6gOYdSVAjUMB6CNFs2QlKpagXKhNSfIv8ASEScQEYhRKczqxCWNB4wQfY+sa3g4Bv2MMg8fvMjxBf6bsvoG+mIwmSMv+G4/wBJL9WOnQU6Rdh1hacpelydInLxuYM4ppu/UPFCJ7LKW3WdWgTXxE6ajm8eySoVJtH3M8rZYbH3d/YQiRgkCwAPFqwdiMTlS+7lyjU0IoBU3bWF2HxoUrKk0A4XqA/u7QXtCUG8QWCAenKII5GZAJxxBtpYspBSWzEHNlILAlmp0/6oAk49aDRIymigaFQ68dXguZgWClpLIARu3U6iQQPMXb4hrFCJISp1VI+G4HU69LRyhZBZuI0xC+9SlMpK8rhUvLUg2UK01qInsPDlJnhSyQtCVJehBdSWIFmU0D4bFTQrMpSQP8mrcQA5TDjswc05ZJCk93lL+KincjzvCmtGNOwPSPaJv66mans7PeSmukGFYSsA1zj6mEPZzEZSpBoUKKeOpY+uYQ/nTKDqW5HRPrHmluOBz7TbtUhzM/t/ZQmoIJ30ndNuofgae0YzH4v+YJeVQLMQ7sxctyetPrH0faLOC53qHkWp829Iz+2MAjNnBAUAcq2oAK5TxGorD+m1vkHa3y/tF79J+IAZfm/eYzHbSMtYMmqiKBg3MniNPWE2KzLJUpyokOXo/HkPQQyVMKVr7wb61EpOikilBcefOPErSp81EFy4ZybM+ifsY3KzXYodDn3mI++slHGPaD7bx57tl5QsJZgGB1c8YQdncN3yvCQkHdJrYeF/zSDtpykgpILA0Yufe4hdsucpMxwTLlgnOXpQEuOJYW6Qn4guUAyBNLwp9lhbBIxHSdgLSGSoJFwGJZ6/WOhcrbC33sQoHhmduFWrSOhUaTVAf8g+scPiOlJyaTHW09nGVIWrvS+WgJuTQBne8F9iZOWYpP8A8aPckwF2wX3aUy2OZSsxfgLe5HpDPsef5s0n/LKHsqI8Zt3qR6Qfh1QTTFv/AKP2EZ7TnIzoQqzZlMQCCxCGq9604AawHsaRNyqKJgluSaqyltNOEHq2QkuczrVdRH+pj7UHlCvH5ZK5cupzAszEDK1wW4x5goX4E29HqK0XbjmX4uW5TmWFkglRd2bR9XHzjpIz51Ft1IV5laEj2KoGJKZfeTEpDm7KYgHQ5RXlAGJxS5M7Kp8ighRGXeZy1rb2nKGaqmQbWXmB1im9gyNn2jzDISlYUTvZ0sA/xAJJOmp94zm1v8cgX/ULS3+4t9Yc4TDmYtKsz5iycxFCl12ANuD6wi7RUXMUL9+tvIJUIZ0StVqC36/eVOLV8s9du2aTB7NloupS1MXSmg+5EX/pJeUBW6HfK2ZZPGtuTx4hSSaHdO8SLmj/ANokcQCbJHQV9THsyd3M8UDjiVy8EhJBSVKD2LJI80/eLcdj0S01d1FmNa3DG5HKJyVAcufA6ONRCnFTTMIzkAeOhcmhHCmtIgjJxJBwJ4rFh9xLFkgOXIyjKD19g5vEEppz5fnvFa8iTTeYdAfKOkTHGYinE0f7CCAYEpuzPUAiqiw9fQfEeZpGj7FredMIsJdzU1PppCKTIMxQopZYKypDFrG+6lI/zFheGOEl9ykZVEK+Pu1OlVSRmURo9k05mE9YPMrNa9T9o5pGFdgdugjIYhQWpaQvedYKgTLIKmyZnopwCwDUeHsztQlKQShZUQHy5GfqVCsY+bjHLklR0ck+Q/aOXiFAMspRyUQkn+kOfURmU+EIg+JiY/b4mz9FAmpXtlMyUdVVISSzPaoJHoPSM7tXbS8mQyzmI8IG64sTMNGpQJrCedjC+6urji1WF6QT/FApOXIlyGc3bnXrFR4dQ77QTkdR6/4nDxK1E7c94ASF5jMdSyBWgFLk8m9IozyQhdyfhrbyi3aaUh1LQN5t5Nm05PQxi8Wl5hIJSCXDac2tXhGpY66esEDgekQppbU2bc8n1lu0p6llTUAduZF6DX7xopOFw82QkZgAC92L1cEevGkL9g4YhZUVIUXeu6eHSsM9rd1LmiWcqROQknglQJyqdq3Uk0tGFbZ+Jt25/Weqqq/A6cttBPGREE7CSQogILAsKi2kdDg4IChXlIoQbg6iPI1B4XXj55jHxawnOwSvtLNVNxDAZikBICQb+IsB19oc9kwtM6cJiFIdKCMwINHSaHqIXS9sfpxMmIlpUvMpyt81VWcFgOnCNTsnbH6mX3pRkKi+UFxRgSDwpGR4ibADuHDcj8o5XeDUEUcL8J/PvGktq8q+oDxlsTg5+InrmBG5KUZafDVjVnO8T+3GNBjp/dy1rGiFn/iH+sItn4xKMMyyFFCkrlhQchQL5qVO8VGp1jMQsnxLGNLzkiF4NIm4gBSCBJQCoF/GfCCk21V6RX2i2aqbi5IdKUKQpOYkeIEqIa5pbzh7g5ZCXW2dW8ttVHTyoByEIe2ynmSxoJcwgGzlSR9B6xY2tY+e+JNbZtGOklhdlJTPRkXMIQCrMyckymVkEVABUX40jMbfnDLOLhxiFUetgLcI1GwVq3TnzJShSUpYDLVKi1HauvCI7YxUmWpEkywpS6gABg5DrUfXiYJprHFu08npKPZssJ/WB7DxYVhpQ1Iyk80nKB6Q5lqlskEMXLv7U0gHDbOSlLBgHJYWBPD81MMJIdTA0DVP5SPaVZ8sbus8pcQbGK9CYXNMtwUB6eHi1fz9oDn4ErUpcxy1SzBg3o9BF+OSEsQRmBuNevGAl4gWyKY8FMATwdJI9YjnrO47wf8AQywHUuhD0uKtV704RJElIGZaSBoBQngWV4R1rwEWS8qB/LQEE3UTnV6nw/0gRCZiB1PziGZyOuJwC55lKtpBCWCMst/CgvmOhWfET9+EDzcdmAJUyHNvcJHX0gXaOLQk5SATchFwwJJJehHAQs79fhDI5mpqaAcLxm1GxLP6rds8R5vLav4BzmODiS26Uy0nVSsvv4lf0gwsVid5kb51aj/8mPtC6YhiQpQJGru9HvDrETMIcMAikypFXrShDXfU006PPcQo8sZz9vcxZK8k7jjEEGImUUEhquxJIpUFLj3ic6eUgzEBKrZwoKHisoB7eZ+cQw83NQEkXJLa3ALUJ43i/CysxKUoFU5WClFgS/iNKsbcYzr0urs84jkdx6e8YqKOvliD4jEqABGUhV8is4OtjvDyeFuLWFhwzgPq/G2o5coYZJcpaiQe8391rgsQAzsNOhgMTlTZh3N8ANmqANBlsaaAaQRdazIQ4yuO/E5dOQ42fNJ7D2ilCFZwanQ1JamlqiK8ZjDipzrYAEJ3XIAa1ruawIvBFWZlbxJdIBtStmA5CDdjTVylpQycpYVoa0emvPrCo0bhCyDJP7TY/wD0kd1Ww4C/c+8H2hhZneKoVV8Ts/kY6NRisPMzb0yVLUwJQVkFNBQhqdI6KhNSBjEKbvDyc/2Mo2h2fP6Lv89VEkhwxBILDiQKw22TtLDy0BA7zKE5aI5XvHdvpgzIQgEy0ku1n4twhAiaZjBCVK6CnraO0NdOorNmpfGDwM9Ipr1vVkSlCc8njr9JpdpbQlTMLNSmZvj4SCklJYFnvVqCBcDKQubKQAXRmVMfkQUj1KfeEmI2ZNBlhaUjMtNHc7pznTk3mIZ7PRijMmTZKkBLhP8AMGZ2FnDNUmEdYNOGxS+Rjr79PSNaRNQtRWxcH9JtFOAKM5+UIe1kgqQlY+AlJ6Kav/IJ9YF2VhZyFKV36SVM4UgqTxo6n5R5tWZjDKmAdypGUkqCSksK0dRrSEFVd42sPv8AxLVV2KdwH7fzO7OAKJHxBFSTQDNx6g+0Ubax0pU5Lb2Ul5iahq0HGrF/R3hQcNNmJdIcBnQ5D5jQlIG8x9Hi3+GYpQ3e7I4JWw+UbWgTSK3m3WYOekS19epawipMj1msws6XMSEgssDWyuh1iOJw6kl6gGoOnTrGLMrEo+EgA6LBr0OsXK2riJVe9UHFr+RBoY3U1VDNhHBzMV9NavzIRNOF1rWOmTQLNGYT2hxRIKSk0eiE2PQdfQxTjsbNIOcnMbhI0b0HpEWahFOM5lVpbEf4zHJlh1EDgBVR6D6mEmJ2otbiWMg67x8/tCxLqLCqjqT8zF6JANO8TmcZWt1jtRatan1/L951VZc+09waVMShnU4Sb6VDcWNI8VhlLQlYBJIAa5NALig+cHCZMmJdIyeIHecu28eIA8NON4EnTN1ytjVOUGlKh03HUa6Rkq7vb5h4P1/0TRZFrTYOR9MyhyPGDSjGw5RZIxKMyQtIqWqwAfi4NIqxM9SnJ+IBuDA352gzEqMtCQo94mwSWBaozBTE5CNOBFTD1trhBWy8n0/xF66gSXB4EMxaUICzlCUlksDqScpYCihR+TxXsqeuRNmLlkJAJUgnRIzpzAjgAQxvAM9M1PdHvFKVmASCcwZhlPSpHnBMogzErVQZXyCwZYcf6nBPn0jNtO2vAOQQQf0PTH6dY2SrWZUYxIYjEzRNGab3YWlKzlAo4oCSCdLwHPWlClzApQUrfQVDMFAkgc02LHgREsbg1u8wsToTUJFEu2vLlHmIxYUXd1hgWolKQCMo1NxfhDK6XeEZeQeD6cf2/iA84hj6iW7Gw83ETO7lJKlKOZamZKRz4DlGkUlGFP8AKYrUWMxQClhqbgoBXXQRd2G2TNQCpRKEKdRTqQzVPQQm24hlJmpUN8K3R8OUs/N/vA6tQdTrFrHyDOMTQt0y6fRs5+c4z9ekn+qIvISouSVKJKi9XJBjoBROUQ+9HR6Lyl/0mee3mb/HYWWSlKHdt8kZm8zrBWHkypdEpKjpQAekES5iUsEClyoi/lcwykCWCWGYlmFjzzaDyJj5yqz3lljdOZ882xi0qmzVTXBQcgo6QL2d3N9dKQ/2Dsv/ANNLSoVIBIqN5VSTzh4NhSCszCkGZSrcPO4GsXBkuRUj2ghTK4i7WCCy9koR4rakUgXG4aWUrR3gSFpKQb+IECF21sfNWopSVFIASrL4buXp+NFGFwS11DlJIclnpYtYjpxhdlAMqLW6CUYfshMQoqVPFvgSfmTaKF9llOSZ4Aeqm3vV7w/OFmEZc7jizDza8C/w5bskEgVoW9AQfnFxY5l2sbGMSeD2LKZyvNzU49miOJ2SksAoMLhH3Igo7OUwqpjxp66xZKwS0NvBj1r+ecWwxPEhTgRLitlS5Y8DjXiIXT+zsqcDkmFJHwkkMeMbIYEkByIrn4OWlbOSpgFNw4GCo9lXxAyWWuwbWGZgsR2MngbqkFuII+8LUYZSASpLFnoWFGo3XUx9ZmYdCQN4tQa68YXbT2dIAJU2t7GnDWkMP4nc4w5zFB4fR1UYnzPA7WVkKQSKiuUquXNWol3cPEe7WjeASQllEqud4pc8Qb9I136GVlQyQgs5y05FvcseEK8fKQQQ53hlcXPTgKwxVrAW+Xgxa/TAYCtmZnEkBVDmFKiztVuAeLZGCmKDhP8AtB16H6QyxGASgKyjMoy8iU82YnlpWPcHLX3gVMygBLbtMxpU+/pGqfEB5YCcY+szBpviy0CIZMxL1SErS+mUuQP6tIKnmX482UheXMLsE5qf1OYq2nKlhb5zmU4JZwASD4X5edYqmZQAlMzMCQCycqgCasS/pSFFTcAxBx+Xtz+0KxxwDLsOqQqcnvMxl3U5JKjZKfWvlBf8GmfqEHuz3WYG1kjl6QMVdxPSe7QRKOYAfFShJNT943Wx+0ycQg/yxmFDoBANZbZXh0BAIwM88H0mp4ciPWUbBOQeODx6wyZNKMOopYlTg9OQ9Yy2ypsxWGnyZozKW/cIyjwePMFC6wXDcOsaXaOKSpJ3QCfs3vCdU5koSzKQ1+GvqIzadQanBE1bNKLqjnj/AMmTGJAoRbrHR7i0rC1hIzJzFi1wS9jUR0e6XU1kA5H1niG01oJG0/SfQcLjRQVNavwvDSRjwASlLqV6eg+ZhAlmYMeQDk+toP2aVpQSrLLAqdVN+cI+f1Dme1fcF+LEdycSv4r8AA0TxLmjMToAwgORtFIY5xXiRzD+x9IAx23TXKpmPma1hliAIrtLHMdyZGUN7/aIzSgbo8+fKM4nbTkFutxr/eCpW0lk7uUJ1OvrCpIziEC8cGOZagBVLD3PLlF2Ek8g5rGeVilFWZSq6M7ejxfLlzFqosj84RAYCWNfcmM8Y5NNDFE9lEEWTx4m8eJwTXUpR0/tpFE5g7KNOJpBQ3cyg9BLs0eGVmU5FeOvrrAE7aUtKyM4LxP+MyytySBHOwxCKjS3aGzJi6iYoJowZ24/Ie8J52EWuYJc2YWrYMBo1desXbS2+s/4dnYC0LBtBawFLfO70u2n1gB9hJKKq5Y/p3k8XsmYFFIzKBsaAFuI0F4Z7J7JIUHmgEkVBJoeRf6QNgtsLUqrjh8Q8w0OZKFKrlfmktBkc9DI/D19QZltr9npsqYQhLouF3YcFNbrHuD2GqYnfBTetK+UaY4Ul3XTQEh4sXgSlLirB6ftBjY5GIBdJWrbszBbY7I5N6USzuQRnHVrtA2FwC0lxJlhvjBJ/wCKTQPG8XikhnJBNtdOUK/5XjQpKTMYgEgO1PCapJcacI46q4rgkmXfR1WHOAJh8TPWpQC0KC2a1SHpDLYeDXLUpRW2ceBNfU8Y06MOF13VDikggQThdmy1VDFtQQINfrntpFQXAE7S6KvT2mzJJMVYJ1Ziq4p6RbNTvBV/2DND7C4VCaslhqSWH3MItqTEpLio06xnsuOY+rl2IlZ2ShW8pnN46F0zbJfSOgfxQ/lWQ3CHX/d8zD3ZgzBOau4L11VHR0M0zG7yU+Snf3R6CM7N8XrHR0XfpCP8pjTY6ASpwKWpaHpsiOjoWHWTV8olE1IzeULJkwg0JF7GPY6Kr1lnnFZa5gPHrPdmpjo6LntCVxHPNB5fKCH3R0jo6LPLCWINvzhB2yf8QjRz8xHsdEN0itP/ACmaoDcV0gXFTCMOGJDrqxZ46Oiaoy8S4RRdVTeHk47iP9n1jo6CLOs6zlSk9zmYO7O1b8fSKzKT+pmDKG7mXRg3jXp5D0jo6LDpKNK8RKSkEJAAbQNrAk5ASAUgA5FFxStKx0dEr0lO8z8lRyiukUy6kPxV8o6OgDdZpr8sqxCBmNBHkdHQOG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14942" y="5000636"/>
            <a:ext cx="283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andarinC" pitchFamily="82" charset="0"/>
              </a:rPr>
              <a:t>Сказка о рыбаке и рыбке</a:t>
            </a:r>
            <a:endParaRPr lang="ru-RU" b="1" dirty="0">
              <a:latin typeface="MandarinC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7001" y="5000636"/>
            <a:ext cx="293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andarinC" pitchFamily="82" charset="0"/>
              </a:rPr>
              <a:t>Сказка о мёртвой царевне</a:t>
            </a:r>
          </a:p>
          <a:p>
            <a:r>
              <a:rPr lang="ru-RU" b="1" dirty="0" smtClean="0">
                <a:latin typeface="MandarinC" pitchFamily="82" charset="0"/>
              </a:rPr>
              <a:t>и о семи богатырях</a:t>
            </a:r>
            <a:endParaRPr lang="ru-RU" b="1" dirty="0">
              <a:latin typeface="MandarinC" pitchFamily="82" charset="0"/>
            </a:endParaRPr>
          </a:p>
        </p:txBody>
      </p:sp>
      <p:pic>
        <p:nvPicPr>
          <p:cNvPr id="1030" name="Picture 6" descr="C:\Documents and Settings\Admin\Рабочий стол\до 6 класу\ku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3714776" cy="23574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00100" y="1714488"/>
            <a:ext cx="1954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MandarinC" pitchFamily="82" charset="0"/>
              </a:rPr>
              <a:t>Сказка о</a:t>
            </a:r>
          </a:p>
          <a:p>
            <a:r>
              <a:rPr lang="ru-RU" b="1" dirty="0" smtClean="0">
                <a:latin typeface="MandarinC" pitchFamily="82" charset="0"/>
              </a:rPr>
              <a:t>золотом петушке</a:t>
            </a:r>
            <a:endParaRPr lang="ru-RU" b="1" dirty="0">
              <a:latin typeface="MandarinC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2883" y="1643050"/>
            <a:ext cx="1800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MandarinC" pitchFamily="82" charset="0"/>
              </a:rPr>
              <a:t>Сказка о попе</a:t>
            </a:r>
          </a:p>
          <a:p>
            <a:r>
              <a:rPr lang="ru-RU" b="1" dirty="0" smtClean="0">
                <a:latin typeface="MandarinC" pitchFamily="82" charset="0"/>
              </a:rPr>
              <a:t>И о работнике </a:t>
            </a:r>
          </a:p>
          <a:p>
            <a:pPr algn="ctr"/>
            <a:r>
              <a:rPr lang="ru-RU" b="1" dirty="0" smtClean="0">
                <a:latin typeface="MandarinC" pitchFamily="82" charset="0"/>
              </a:rPr>
              <a:t>Его </a:t>
            </a:r>
            <a:r>
              <a:rPr lang="ru-RU" b="1" dirty="0" err="1" smtClean="0">
                <a:latin typeface="MandarinC" pitchFamily="82" charset="0"/>
              </a:rPr>
              <a:t>Балде</a:t>
            </a:r>
            <a:endParaRPr lang="ru-RU" b="1" dirty="0">
              <a:latin typeface="MandarinC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1785926"/>
            <a:ext cx="174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andarinC" pitchFamily="82" charset="0"/>
              </a:rPr>
              <a:t>Сказка о царе </a:t>
            </a:r>
          </a:p>
          <a:p>
            <a:pPr algn="ctr"/>
            <a:r>
              <a:rPr lang="ru-RU" b="1" dirty="0" err="1" smtClean="0">
                <a:latin typeface="MandarinC" pitchFamily="82" charset="0"/>
              </a:rPr>
              <a:t>Салтане</a:t>
            </a:r>
            <a:endParaRPr lang="ru-RU" b="1" dirty="0">
              <a:latin typeface="MandarinC" pitchFamily="82" charset="0"/>
            </a:endParaRPr>
          </a:p>
        </p:txBody>
      </p:sp>
      <p:pic>
        <p:nvPicPr>
          <p:cNvPr id="1033" name="Picture 9" descr="C:\Documents and Settings\Admin\Рабочий стол\до 6 класу\ku_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928670"/>
            <a:ext cx="2357454" cy="297656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до 6 класу\Балд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928670"/>
            <a:ext cx="2428892" cy="292895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14348" y="21429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92D050"/>
                </a:solidFill>
              </a:rPr>
              <a:t>Читацька вікторина на кращого знавця пушкінських казок.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92D050"/>
                </a:solidFill>
              </a:rPr>
              <a:t>Розгляньте ілюстрації. До яких казок О. С. Пушкіна належать дані ілюстрації?</a:t>
            </a:r>
            <a:endParaRPr lang="ru-RU" b="1" dirty="0" smtClean="0">
              <a:solidFill>
                <a:srgbClr val="92D050"/>
              </a:solidFill>
            </a:endParaRPr>
          </a:p>
          <a:p>
            <a:r>
              <a:rPr lang="uk-UA" b="1" dirty="0" smtClean="0">
                <a:solidFill>
                  <a:srgbClr val="92D050"/>
                </a:solidFill>
              </a:rPr>
              <a:t> 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Documents and Settings\Admin\Рабочий стол\до 6 класу\dec53b85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928670"/>
            <a:ext cx="2357454" cy="292893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до 6 класу\the-fisherman-and-the-fish-bbbeba-h9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143380"/>
            <a:ext cx="347659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357166"/>
            <a:ext cx="4500594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Із історії створення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поеми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О. С. Пушкін, публікуючи у 1838 році свою поему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“Руслан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Людмила”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, доповнив її вступом, підкреслюючи казковий характер твору. Вступ до поеми відтворює казку няні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Оріни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Родіонівни про царя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Салтана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, записану поетом. У казці розповідається про те, як царевич заводить різні чудеса, серед яких є і таке: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“Поблизу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моря, у лукомор’я, стоїть дуб, а на тому дубі золоті ланцюги, і по тих ланцюгах ходить кіт; йде вгору – казки розповідає, йде вниз – пісні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співає.”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Від того кота няні і походить пушкінський «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кот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</a:rPr>
              <a:t> вчений». За своїм змістом і характером вступ схожий на пушкінські казки.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bright="30000" contrast="72000"/>
          </a:blip>
          <a:srcRect/>
          <a:stretch>
            <a:fillRect/>
          </a:stretch>
        </p:blipFill>
        <p:spPr bwMode="auto">
          <a:xfrm>
            <a:off x="5309580" y="642918"/>
            <a:ext cx="3191510" cy="232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014-8267462-63"/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grayscl/>
          </a:blip>
          <a:srcRect/>
          <a:stretch>
            <a:fillRect/>
          </a:stretch>
        </p:blipFill>
        <p:spPr bwMode="auto">
          <a:xfrm>
            <a:off x="5214942" y="3286124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1389</Words>
  <Application>Microsoft Office PowerPoint</Application>
  <PresentationFormat>Экран (4:3)</PresentationFormat>
  <Paragraphs>215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О. С Пушкін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О. С Пушкін</dc:title>
  <dc:creator>Admin</dc:creator>
  <cp:lastModifiedBy>Admin</cp:lastModifiedBy>
  <cp:revision>40</cp:revision>
  <dcterms:created xsi:type="dcterms:W3CDTF">2014-10-15T20:37:30Z</dcterms:created>
  <dcterms:modified xsi:type="dcterms:W3CDTF">2020-10-09T06:49:32Z</dcterms:modified>
</cp:coreProperties>
</file>