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27E8-A940-490C-B299-940867250B2E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16BD8-3212-42B7-B207-24595F39E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шекспир\130256_9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142976" y="785794"/>
          <a:ext cx="6929480" cy="585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948"/>
                <a:gridCol w="692948"/>
                <a:gridCol w="692948"/>
                <a:gridCol w="692948"/>
                <a:gridCol w="692948"/>
                <a:gridCol w="692948"/>
                <a:gridCol w="692948"/>
                <a:gridCol w="692948"/>
                <a:gridCol w="692948"/>
                <a:gridCol w="692948"/>
              </a:tblGrid>
              <a:tr h="585792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б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г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  о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  м</a:t>
                      </a: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е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sz="2800" b="1" dirty="0" err="1" smtClean="0">
                          <a:solidFill>
                            <a:schemeClr val="bg1"/>
                          </a:solidFill>
                        </a:rPr>
                        <a:t>р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я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т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 і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р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у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т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ю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ч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е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ж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р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м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б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с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у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б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   е</a:t>
                      </a: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  б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в</a:t>
                      </a:r>
                      <a:endParaRPr lang="ru-RU" sz="2800" b="1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ю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п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dirty="0" smtClean="0"/>
                        <a:t>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м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е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р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ф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 є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ц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с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м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е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і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ч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sz="2800" b="1" baseline="0" dirty="0" smtClean="0"/>
                        <a:t> </a:t>
                      </a:r>
                      <a:r>
                        <a:rPr lang="ru-RU" sz="2800" b="1" dirty="0" err="1" smtClean="0">
                          <a:solidFill>
                            <a:schemeClr val="bg1"/>
                          </a:solidFill>
                        </a:rPr>
                        <a:t>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 т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р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о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я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с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р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</a:t>
                      </a:r>
                      <a:r>
                        <a:rPr lang="uk-UA" sz="2800" b="1" baseline="0" dirty="0" smtClean="0">
                          <a:solidFill>
                            <a:schemeClr val="bg1"/>
                          </a:solidFill>
                        </a:rPr>
                        <a:t>ф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г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  е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м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п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б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ч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ь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і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b="1" dirty="0" smtClean="0"/>
                        <a:t> 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ж</a:t>
                      </a:r>
                      <a:endParaRPr lang="ru-RU" b="1" dirty="0"/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е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</a:rPr>
                        <a:t>й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ь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ш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о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я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и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 к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sz="2800" b="1" baseline="0" dirty="0" smtClean="0">
                          <a:solidFill>
                            <a:schemeClr val="bg1"/>
                          </a:solidFill>
                        </a:rPr>
                        <a:t>  п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ю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в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о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к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r>
                        <a:rPr lang="ru-RU" sz="2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uk-UA" sz="2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в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і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н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д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т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в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г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у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с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т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і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в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о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т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о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е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д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я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 л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bg1"/>
                          </a:solidFill>
                        </a:rPr>
                        <a:t> в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7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14546" y="129581"/>
            <a:ext cx="4724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</a:rPr>
              <a:t>Вергілій</a:t>
            </a:r>
            <a:r>
              <a:rPr lang="ru-RU" sz="3200" b="1" i="1" dirty="0" smtClean="0">
                <a:solidFill>
                  <a:schemeClr val="bg1"/>
                </a:solidFill>
              </a:rPr>
              <a:t>. Поема «</a:t>
            </a:r>
            <a:r>
              <a:rPr lang="ru-RU" sz="3200" b="1" i="1" dirty="0" err="1" smtClean="0">
                <a:solidFill>
                  <a:schemeClr val="bg1"/>
                </a:solidFill>
              </a:rPr>
              <a:t>Енеїда</a:t>
            </a:r>
            <a:r>
              <a:rPr lang="ru-RU" sz="3200" b="1" i="1" dirty="0" smtClean="0">
                <a:solidFill>
                  <a:schemeClr val="bg1"/>
                </a:solidFill>
              </a:rPr>
              <a:t>»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285860"/>
            <a:ext cx="40588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Bookman Old Style" pitchFamily="18" charset="0"/>
              </a:rPr>
              <a:t>В</a:t>
            </a:r>
            <a:endParaRPr lang="ru-RU" sz="2400" b="1" dirty="0" smtClean="0">
              <a:latin typeface="Bookman Old Style" pitchFamily="18" charset="0"/>
            </a:endParaRPr>
          </a:p>
          <a:p>
            <a:r>
              <a:rPr lang="uk-UA" sz="2400" b="1" dirty="0" smtClean="0">
                <a:latin typeface="Bookman Old Style" pitchFamily="18" charset="0"/>
              </a:rPr>
              <a:t>Е</a:t>
            </a:r>
          </a:p>
          <a:p>
            <a:r>
              <a:rPr lang="uk-UA" sz="2400" b="1" dirty="0" smtClean="0">
                <a:latin typeface="Bookman Old Style" pitchFamily="18" charset="0"/>
              </a:rPr>
              <a:t>Р</a:t>
            </a:r>
          </a:p>
          <a:p>
            <a:r>
              <a:rPr lang="uk-UA" sz="2400" b="1" dirty="0" smtClean="0">
                <a:latin typeface="Bookman Old Style" pitchFamily="18" charset="0"/>
              </a:rPr>
              <a:t>І</a:t>
            </a:r>
          </a:p>
          <a:p>
            <a:r>
              <a:rPr lang="uk-UA" sz="2400" b="1" dirty="0" smtClean="0">
                <a:latin typeface="Bookman Old Style" pitchFamily="18" charset="0"/>
              </a:rPr>
              <a:t>Л</a:t>
            </a:r>
          </a:p>
          <a:p>
            <a:r>
              <a:rPr lang="uk-UA" sz="2400" b="1" dirty="0" smtClean="0">
                <a:latin typeface="Bookman Old Style" pitchFamily="18" charset="0"/>
              </a:rPr>
              <a:t>І</a:t>
            </a:r>
          </a:p>
          <a:p>
            <a:endParaRPr lang="uk-UA" sz="2400" b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212</Words>
  <Application>Microsoft Office PowerPoint</Application>
  <PresentationFormat>Экран (4:3)</PresentationFormat>
  <Paragraphs>107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2020-11-04T22:39:59Z</dcterms:created>
  <dcterms:modified xsi:type="dcterms:W3CDTF">2020-11-30T20:07:51Z</dcterms:modified>
</cp:coreProperties>
</file>