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AAB7-27D3-4FEA-B93D-7EC885623519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962D-4820-4D01-A8CB-545E3227A6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AAB7-27D3-4FEA-B93D-7EC885623519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962D-4820-4D01-A8CB-545E3227A6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AAB7-27D3-4FEA-B93D-7EC885623519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962D-4820-4D01-A8CB-545E3227A6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AAB7-27D3-4FEA-B93D-7EC885623519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962D-4820-4D01-A8CB-545E3227A6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AAB7-27D3-4FEA-B93D-7EC885623519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962D-4820-4D01-A8CB-545E3227A6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AAB7-27D3-4FEA-B93D-7EC885623519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962D-4820-4D01-A8CB-545E3227A6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AAB7-27D3-4FEA-B93D-7EC885623519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962D-4820-4D01-A8CB-545E3227A6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AAB7-27D3-4FEA-B93D-7EC885623519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962D-4820-4D01-A8CB-545E3227A6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AAB7-27D3-4FEA-B93D-7EC885623519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962D-4820-4D01-A8CB-545E3227A6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AAB7-27D3-4FEA-B93D-7EC885623519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962D-4820-4D01-A8CB-545E3227A6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AAB7-27D3-4FEA-B93D-7EC885623519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962D-4820-4D01-A8CB-545E3227A6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AAAB7-27D3-4FEA-B93D-7EC885623519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E962D-4820-4D01-A8CB-545E3227A6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K:\&#1089;&#1080;&#1085;\gospozha-metelitsa\g03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K:\&#1089;&#1080;&#1085;\gospozha-metelitsa\g04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K:\&#1089;&#1080;&#1085;\gospozha-metelitsa\g05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K:\&#1089;&#1080;&#1085;\gospozha-metelitsa\g06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K:\&#1089;&#1080;&#1085;\gospozha-metelitsa\g07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K:\&#1089;&#1080;&#1085;\gospozha-metelitsa\g08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K:\&#1089;&#1080;&#1085;\gospozha-metelitsa\g09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K:\&#1089;&#1080;&#1085;\gospozha-metelitsa\g10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14</cp:revision>
  <dcterms:created xsi:type="dcterms:W3CDTF">2013-10-10T16:25:13Z</dcterms:created>
  <dcterms:modified xsi:type="dcterms:W3CDTF">2013-10-10T18:43:06Z</dcterms:modified>
</cp:coreProperties>
</file>